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4CD1388-8FAE-4D7F-A107-862E6659F553}">
  <a:tblStyle styleId="{94CD1388-8FAE-4D7F-A107-862E6659F553}"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d5d7f55f50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d5d7f55f50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d5d7f55f50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d5d7f55f5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d5d7f55f50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d5d7f55f50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d5d7f55f50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d5d7f55f50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d5d7f55f50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d5d7f55f50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d5d7f55f50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d5d7f55f50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d5d7f55f50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d5d7f55f50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d5d7f55f5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d5d7f55f5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d5d7f55f50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d5d7f55f50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d5d7f55f50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d5d7f55f50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d5d7f55f50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d5d7f55f50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d5d7f55f50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d5d7f55f50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7a42d2c24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7a42d2c24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d5d7f55f5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d5d7f55f5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d5d7f55f50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d5d7f55f50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d5d7f55f50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d5d7f55f50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d5d7f55f50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d5d7f55f50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d5d7f55f50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d5d7f55f50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d5d7f55f5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d5d7f55f5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d5d7f55f50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d5d7f55f50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d5d7f55f5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d5d7f55f5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d5d7f55f50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d5d7f55f5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d5d7f55f50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d5d7f55f50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d5d7f55f50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d5d7f55f50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d5d7f55f5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d5d7f55f5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1.jpg"/><Relationship Id="rId11" Type="http://schemas.openxmlformats.org/officeDocument/2006/relationships/image" Target="../media/image13.png"/><Relationship Id="rId10" Type="http://schemas.openxmlformats.org/officeDocument/2006/relationships/image" Target="../media/image12.jpg"/><Relationship Id="rId9" Type="http://schemas.openxmlformats.org/officeDocument/2006/relationships/image" Target="../media/image9.jpg"/><Relationship Id="rId5" Type="http://schemas.openxmlformats.org/officeDocument/2006/relationships/image" Target="../media/image3.jpg"/><Relationship Id="rId6" Type="http://schemas.openxmlformats.org/officeDocument/2006/relationships/image" Target="../media/image7.jpg"/><Relationship Id="rId7" Type="http://schemas.openxmlformats.org/officeDocument/2006/relationships/image" Target="../media/image4.jpg"/><Relationship Id="rId8"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5.jpg"/><Relationship Id="rId4" Type="http://schemas.openxmlformats.org/officeDocument/2006/relationships/image" Target="../media/image36.jpg"/><Relationship Id="rId5"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drive.google.com/file/d/1kUUBMrPdrHSVU7N5ClbuQ3l5Gu1re75P/view" TargetMode="Externa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1.jpg"/><Relationship Id="rId11" Type="http://schemas.openxmlformats.org/officeDocument/2006/relationships/image" Target="../media/image25.png"/><Relationship Id="rId10" Type="http://schemas.openxmlformats.org/officeDocument/2006/relationships/image" Target="../media/image29.png"/><Relationship Id="rId12" Type="http://schemas.openxmlformats.org/officeDocument/2006/relationships/image" Target="../media/image27.png"/><Relationship Id="rId9" Type="http://schemas.openxmlformats.org/officeDocument/2006/relationships/image" Target="../media/image28.jpg"/><Relationship Id="rId5" Type="http://schemas.openxmlformats.org/officeDocument/2006/relationships/image" Target="../media/image18.jpg"/><Relationship Id="rId6" Type="http://schemas.openxmlformats.org/officeDocument/2006/relationships/image" Target="../media/image26.jpg"/><Relationship Id="rId7" Type="http://schemas.openxmlformats.org/officeDocument/2006/relationships/image" Target="../media/image17.jpg"/><Relationship Id="rId8"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jpg"/><Relationship Id="rId4" Type="http://schemas.openxmlformats.org/officeDocument/2006/relationships/image" Target="../media/image31.jpg"/><Relationship Id="rId5" Type="http://schemas.openxmlformats.org/officeDocument/2006/relationships/image" Target="../media/image35.jpg"/><Relationship Id="rId6" Type="http://schemas.openxmlformats.org/officeDocument/2006/relationships/image" Target="../media/image3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drive.google.com/file/d/1W1IoHOgmMDX6p1cIYi0usDrdCl9E5-N5/view" TargetMode="External"/><Relationship Id="rId4" Type="http://schemas.openxmlformats.org/officeDocument/2006/relationships/image" Target="../media/image30.jpg"/><Relationship Id="rId5" Type="http://schemas.openxmlformats.org/officeDocument/2006/relationships/hyperlink" Target="http://drive.google.com/file/d/1T9-xiR2ZwYS_ZWYCgrHP-EEe6xL429Km/view" TargetMode="External"/><Relationship Id="rId6" Type="http://schemas.openxmlformats.org/officeDocument/2006/relationships/image" Target="../media/image33.jpg"/><Relationship Id="rId7" Type="http://schemas.openxmlformats.org/officeDocument/2006/relationships/hyperlink" Target="http://drive.google.com/file/d/1WM9OgKOZ7DHpCRdzAMwQ3__lqQmxvNfb/view" TargetMode="External"/><Relationship Id="rId8" Type="http://schemas.openxmlformats.org/officeDocument/2006/relationships/image" Target="../media/image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8.png"/><Relationship Id="rId4" Type="http://schemas.openxmlformats.org/officeDocument/2006/relationships/hyperlink" Target="http://www.youtube.com/watch?v=s6sUUZZDcO0" TargetMode="External"/><Relationship Id="rId5" Type="http://schemas.openxmlformats.org/officeDocument/2006/relationships/image" Target="../media/image40.jpg"/><Relationship Id="rId6" Type="http://schemas.openxmlformats.org/officeDocument/2006/relationships/hyperlink" Target="http://www.youtube.com/watch?v=nzI63AA4A4E" TargetMode="External"/><Relationship Id="rId7" Type="http://schemas.openxmlformats.org/officeDocument/2006/relationships/image" Target="../media/image44.jpg"/><Relationship Id="rId8" Type="http://schemas.openxmlformats.org/officeDocument/2006/relationships/image" Target="../media/image4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3.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54.jp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hyperlink" Target="http://drive.google.com/file/d/1Fd2NkqmuoUqMcaUngRKxYYTd0fchQpm4/view"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3.jpg"/><Relationship Id="rId4" Type="http://schemas.openxmlformats.org/officeDocument/2006/relationships/image" Target="../media/image55.png"/><Relationship Id="rId5"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drive.google.com/file/d/1E8_jX1h8j5sjxR05ukPy3NzNCmwiSjie/view" TargetMode="External"/><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drive.google.com/file/d/1tYrJOOg8E55fd90xFU2DZFHesvdQRaV5/view" TargetMode="External"/><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drive.google.com/file/d/1GoJCJd9bWnXOHkBu9PXj8N6NKtdAOUpn/view" TargetMode="Externa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10.jpg"/><Relationship Id="rId5"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720800" y="1952601"/>
            <a:ext cx="5702400" cy="1030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
                                        </p:tgtEl>
                                        <p:attrNameLst>
                                          <p:attrName>style.visibility</p:attrName>
                                        </p:attrNameLst>
                                      </p:cBhvr>
                                      <p:to>
                                        <p:strVal val="visible"/>
                                      </p:to>
                                    </p:set>
                                    <p:animEffect filter="fade" transition="in">
                                      <p:cBhvr>
                                        <p:cTn dur="4000"/>
                                        <p:tgtEl>
                                          <p:spTgt spid="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7" name="Shape 117"/>
        <p:cNvGrpSpPr/>
        <p:nvPr/>
      </p:nvGrpSpPr>
      <p:grpSpPr>
        <a:xfrm>
          <a:off x="0" y="0"/>
          <a:ext cx="0" cy="0"/>
          <a:chOff x="0" y="0"/>
          <a:chExt cx="0" cy="0"/>
        </a:xfrm>
      </p:grpSpPr>
      <p:sp>
        <p:nvSpPr>
          <p:cNvPr id="118" name="Google Shape;118;p22"/>
          <p:cNvSpPr txBox="1"/>
          <p:nvPr>
            <p:ph type="ctrTitle"/>
          </p:nvPr>
        </p:nvSpPr>
        <p:spPr>
          <a:xfrm>
            <a:off x="311700" y="428150"/>
            <a:ext cx="8520600" cy="915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Clr>
                <a:schemeClr val="dk1"/>
              </a:buClr>
              <a:buSzPts val="990"/>
              <a:buFont typeface="Arial"/>
              <a:buNone/>
            </a:pPr>
            <a:r>
              <a:rPr b="1" lang="en">
                <a:solidFill>
                  <a:srgbClr val="FFFFFF"/>
                </a:solidFill>
                <a:latin typeface="Helvetica Neue"/>
                <a:ea typeface="Helvetica Neue"/>
                <a:cs typeface="Helvetica Neue"/>
                <a:sym typeface="Helvetica Neue"/>
              </a:rPr>
              <a:t>LOCATION SCOUTING</a:t>
            </a:r>
            <a:endParaRPr b="1">
              <a:solidFill>
                <a:srgbClr val="FFFFFF"/>
              </a:solidFill>
              <a:latin typeface="Helvetica Neue"/>
              <a:ea typeface="Helvetica Neue"/>
              <a:cs typeface="Helvetica Neue"/>
              <a:sym typeface="Helvetica Neue"/>
            </a:endParaRPr>
          </a:p>
        </p:txBody>
      </p:sp>
      <p:pic>
        <p:nvPicPr>
          <p:cNvPr id="119" name="Google Shape;119;p22"/>
          <p:cNvPicPr preferRelativeResize="0"/>
          <p:nvPr/>
        </p:nvPicPr>
        <p:blipFill>
          <a:blip r:embed="rId3">
            <a:alphaModFix/>
          </a:blip>
          <a:stretch>
            <a:fillRect/>
          </a:stretch>
        </p:blipFill>
        <p:spPr>
          <a:xfrm>
            <a:off x="611575" y="1401925"/>
            <a:ext cx="1566925" cy="601175"/>
          </a:xfrm>
          <a:prstGeom prst="rect">
            <a:avLst/>
          </a:prstGeom>
          <a:noFill/>
          <a:ln>
            <a:noFill/>
          </a:ln>
        </p:spPr>
      </p:pic>
      <p:pic>
        <p:nvPicPr>
          <p:cNvPr id="120" name="Google Shape;120;p22"/>
          <p:cNvPicPr preferRelativeResize="0"/>
          <p:nvPr/>
        </p:nvPicPr>
        <p:blipFill>
          <a:blip r:embed="rId4">
            <a:alphaModFix/>
          </a:blip>
          <a:stretch>
            <a:fillRect/>
          </a:stretch>
        </p:blipFill>
        <p:spPr>
          <a:xfrm>
            <a:off x="611575" y="2061275"/>
            <a:ext cx="1566924" cy="1198542"/>
          </a:xfrm>
          <a:prstGeom prst="rect">
            <a:avLst/>
          </a:prstGeom>
          <a:noFill/>
          <a:ln>
            <a:noFill/>
          </a:ln>
        </p:spPr>
      </p:pic>
      <p:pic>
        <p:nvPicPr>
          <p:cNvPr id="121" name="Google Shape;121;p22"/>
          <p:cNvPicPr preferRelativeResize="0"/>
          <p:nvPr/>
        </p:nvPicPr>
        <p:blipFill rotWithShape="1">
          <a:blip r:embed="rId5">
            <a:alphaModFix/>
          </a:blip>
          <a:srcRect b="3466" l="0" r="0" t="21175"/>
          <a:stretch/>
        </p:blipFill>
        <p:spPr>
          <a:xfrm>
            <a:off x="611575" y="3318000"/>
            <a:ext cx="1566925" cy="1145900"/>
          </a:xfrm>
          <a:prstGeom prst="rect">
            <a:avLst/>
          </a:prstGeom>
          <a:noFill/>
          <a:ln>
            <a:noFill/>
          </a:ln>
        </p:spPr>
      </p:pic>
      <p:pic>
        <p:nvPicPr>
          <p:cNvPr id="122" name="Google Shape;122;p22"/>
          <p:cNvPicPr preferRelativeResize="0"/>
          <p:nvPr/>
        </p:nvPicPr>
        <p:blipFill>
          <a:blip r:embed="rId6">
            <a:alphaModFix/>
          </a:blip>
          <a:stretch>
            <a:fillRect/>
          </a:stretch>
        </p:blipFill>
        <p:spPr>
          <a:xfrm>
            <a:off x="2226150" y="1401925"/>
            <a:ext cx="1748226" cy="981875"/>
          </a:xfrm>
          <a:prstGeom prst="rect">
            <a:avLst/>
          </a:prstGeom>
          <a:noFill/>
          <a:ln>
            <a:noFill/>
          </a:ln>
        </p:spPr>
      </p:pic>
      <p:pic>
        <p:nvPicPr>
          <p:cNvPr id="123" name="Google Shape;123;p22"/>
          <p:cNvPicPr preferRelativeResize="0"/>
          <p:nvPr/>
        </p:nvPicPr>
        <p:blipFill>
          <a:blip r:embed="rId7">
            <a:alphaModFix/>
          </a:blip>
          <a:stretch>
            <a:fillRect/>
          </a:stretch>
        </p:blipFill>
        <p:spPr>
          <a:xfrm>
            <a:off x="2226150" y="2441975"/>
            <a:ext cx="1748226" cy="981875"/>
          </a:xfrm>
          <a:prstGeom prst="rect">
            <a:avLst/>
          </a:prstGeom>
          <a:noFill/>
          <a:ln>
            <a:noFill/>
          </a:ln>
        </p:spPr>
      </p:pic>
      <p:pic>
        <p:nvPicPr>
          <p:cNvPr id="124" name="Google Shape;124;p22"/>
          <p:cNvPicPr preferRelativeResize="0"/>
          <p:nvPr/>
        </p:nvPicPr>
        <p:blipFill>
          <a:blip r:embed="rId8">
            <a:alphaModFix/>
          </a:blip>
          <a:stretch>
            <a:fillRect/>
          </a:stretch>
        </p:blipFill>
        <p:spPr>
          <a:xfrm>
            <a:off x="2226150" y="3482025"/>
            <a:ext cx="1748211" cy="981875"/>
          </a:xfrm>
          <a:prstGeom prst="rect">
            <a:avLst/>
          </a:prstGeom>
          <a:noFill/>
          <a:ln>
            <a:noFill/>
          </a:ln>
        </p:spPr>
      </p:pic>
      <p:pic>
        <p:nvPicPr>
          <p:cNvPr id="125" name="Google Shape;125;p22"/>
          <p:cNvPicPr preferRelativeResize="0"/>
          <p:nvPr/>
        </p:nvPicPr>
        <p:blipFill>
          <a:blip r:embed="rId9">
            <a:alphaModFix/>
          </a:blip>
          <a:stretch>
            <a:fillRect/>
          </a:stretch>
        </p:blipFill>
        <p:spPr>
          <a:xfrm>
            <a:off x="4724400" y="1401925"/>
            <a:ext cx="2082877" cy="1169825"/>
          </a:xfrm>
          <a:prstGeom prst="rect">
            <a:avLst/>
          </a:prstGeom>
          <a:noFill/>
          <a:ln>
            <a:noFill/>
          </a:ln>
        </p:spPr>
      </p:pic>
      <p:pic>
        <p:nvPicPr>
          <p:cNvPr id="126" name="Google Shape;126;p22"/>
          <p:cNvPicPr preferRelativeResize="0"/>
          <p:nvPr/>
        </p:nvPicPr>
        <p:blipFill>
          <a:blip r:embed="rId10">
            <a:alphaModFix/>
          </a:blip>
          <a:stretch>
            <a:fillRect/>
          </a:stretch>
        </p:blipFill>
        <p:spPr>
          <a:xfrm>
            <a:off x="4724400" y="2629925"/>
            <a:ext cx="2082876" cy="1586234"/>
          </a:xfrm>
          <a:prstGeom prst="rect">
            <a:avLst/>
          </a:prstGeom>
          <a:noFill/>
          <a:ln>
            <a:noFill/>
          </a:ln>
        </p:spPr>
      </p:pic>
      <p:pic>
        <p:nvPicPr>
          <p:cNvPr id="127" name="Google Shape;127;p22"/>
          <p:cNvPicPr preferRelativeResize="0"/>
          <p:nvPr/>
        </p:nvPicPr>
        <p:blipFill>
          <a:blip r:embed="rId11">
            <a:alphaModFix/>
          </a:blip>
          <a:stretch>
            <a:fillRect/>
          </a:stretch>
        </p:blipFill>
        <p:spPr>
          <a:xfrm>
            <a:off x="6872950" y="1401925"/>
            <a:ext cx="1584027" cy="2814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1" name="Shape 131"/>
        <p:cNvGrpSpPr/>
        <p:nvPr/>
      </p:nvGrpSpPr>
      <p:grpSpPr>
        <a:xfrm>
          <a:off x="0" y="0"/>
          <a:ext cx="0" cy="0"/>
          <a:chOff x="0" y="0"/>
          <a:chExt cx="0" cy="0"/>
        </a:xfrm>
      </p:grpSpPr>
      <p:sp>
        <p:nvSpPr>
          <p:cNvPr id="132" name="Google Shape;132;p23"/>
          <p:cNvSpPr txBox="1"/>
          <p:nvPr>
            <p:ph type="ctrTitle"/>
          </p:nvPr>
        </p:nvSpPr>
        <p:spPr>
          <a:xfrm>
            <a:off x="280375" y="499800"/>
            <a:ext cx="8520600" cy="879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Clr>
                <a:schemeClr val="dk1"/>
              </a:buClr>
              <a:buSzPts val="990"/>
              <a:buFont typeface="Arial"/>
              <a:buNone/>
            </a:pPr>
            <a:r>
              <a:rPr b="1" lang="en">
                <a:solidFill>
                  <a:srgbClr val="FFFFFF"/>
                </a:solidFill>
                <a:latin typeface="Helvetica Neue"/>
                <a:ea typeface="Helvetica Neue"/>
                <a:cs typeface="Helvetica Neue"/>
                <a:sym typeface="Helvetica Neue"/>
              </a:rPr>
              <a:t>LIGHTING</a:t>
            </a:r>
            <a:endParaRPr b="1">
              <a:solidFill>
                <a:srgbClr val="FFFFFF"/>
              </a:solidFill>
              <a:latin typeface="Helvetica Neue"/>
              <a:ea typeface="Helvetica Neue"/>
              <a:cs typeface="Helvetica Neue"/>
              <a:sym typeface="Helvetica Neue"/>
            </a:endParaRPr>
          </a:p>
        </p:txBody>
      </p:sp>
      <p:pic>
        <p:nvPicPr>
          <p:cNvPr id="133" name="Google Shape;133;p23"/>
          <p:cNvPicPr preferRelativeResize="0"/>
          <p:nvPr/>
        </p:nvPicPr>
        <p:blipFill>
          <a:blip r:embed="rId3">
            <a:alphaModFix/>
          </a:blip>
          <a:stretch>
            <a:fillRect/>
          </a:stretch>
        </p:blipFill>
        <p:spPr>
          <a:xfrm>
            <a:off x="121075" y="1422200"/>
            <a:ext cx="2552081" cy="3459299"/>
          </a:xfrm>
          <a:prstGeom prst="rect">
            <a:avLst/>
          </a:prstGeom>
          <a:noFill/>
          <a:ln>
            <a:noFill/>
          </a:ln>
        </p:spPr>
      </p:pic>
      <p:pic>
        <p:nvPicPr>
          <p:cNvPr id="134" name="Google Shape;134;p23"/>
          <p:cNvPicPr preferRelativeResize="0"/>
          <p:nvPr/>
        </p:nvPicPr>
        <p:blipFill>
          <a:blip r:embed="rId4">
            <a:alphaModFix/>
          </a:blip>
          <a:stretch>
            <a:fillRect/>
          </a:stretch>
        </p:blipFill>
        <p:spPr>
          <a:xfrm>
            <a:off x="6470875" y="1379400"/>
            <a:ext cx="2444625" cy="3544901"/>
          </a:xfrm>
          <a:prstGeom prst="rect">
            <a:avLst/>
          </a:prstGeom>
          <a:noFill/>
          <a:ln>
            <a:noFill/>
          </a:ln>
        </p:spPr>
      </p:pic>
      <p:pic>
        <p:nvPicPr>
          <p:cNvPr id="135" name="Google Shape;135;p23"/>
          <p:cNvPicPr preferRelativeResize="0"/>
          <p:nvPr/>
        </p:nvPicPr>
        <p:blipFill>
          <a:blip r:embed="rId5">
            <a:alphaModFix/>
          </a:blip>
          <a:stretch>
            <a:fillRect/>
          </a:stretch>
        </p:blipFill>
        <p:spPr>
          <a:xfrm>
            <a:off x="2787493" y="1970225"/>
            <a:ext cx="3569019" cy="20075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9" name="Shape 139"/>
        <p:cNvGrpSpPr/>
        <p:nvPr/>
      </p:nvGrpSpPr>
      <p:grpSpPr>
        <a:xfrm>
          <a:off x="0" y="0"/>
          <a:ext cx="0" cy="0"/>
          <a:chOff x="0" y="0"/>
          <a:chExt cx="0" cy="0"/>
        </a:xfrm>
      </p:grpSpPr>
      <p:sp>
        <p:nvSpPr>
          <p:cNvPr id="140" name="Google Shape;140;p24"/>
          <p:cNvSpPr txBox="1"/>
          <p:nvPr>
            <p:ph type="ctrTitle"/>
          </p:nvPr>
        </p:nvSpPr>
        <p:spPr>
          <a:xfrm>
            <a:off x="311700" y="548375"/>
            <a:ext cx="8520600" cy="8730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Clr>
                <a:schemeClr val="dk1"/>
              </a:buClr>
              <a:buSzPts val="990"/>
              <a:buFont typeface="Arial"/>
              <a:buNone/>
            </a:pPr>
            <a:r>
              <a:rPr b="1" lang="en">
                <a:solidFill>
                  <a:srgbClr val="FFFFFF"/>
                </a:solidFill>
                <a:latin typeface="Helvetica Neue"/>
                <a:ea typeface="Helvetica Neue"/>
                <a:cs typeface="Helvetica Neue"/>
                <a:sym typeface="Helvetica Neue"/>
              </a:rPr>
              <a:t>CASTING</a:t>
            </a:r>
            <a:endParaRPr b="1">
              <a:solidFill>
                <a:srgbClr val="FFFFFF"/>
              </a:solidFill>
              <a:latin typeface="Helvetica Neue"/>
              <a:ea typeface="Helvetica Neue"/>
              <a:cs typeface="Helvetica Neue"/>
              <a:sym typeface="Helvetica Neue"/>
            </a:endParaRPr>
          </a:p>
        </p:txBody>
      </p:sp>
      <p:sp>
        <p:nvSpPr>
          <p:cNvPr id="141" name="Google Shape;141;p24"/>
          <p:cNvSpPr txBox="1"/>
          <p:nvPr/>
        </p:nvSpPr>
        <p:spPr>
          <a:xfrm>
            <a:off x="1050350" y="1802075"/>
            <a:ext cx="3000000" cy="2124000"/>
          </a:xfrm>
          <a:prstGeom prst="rect">
            <a:avLst/>
          </a:prstGeom>
          <a:noFill/>
          <a:ln>
            <a:noFill/>
          </a:ln>
        </p:spPr>
        <p:txBody>
          <a:bodyPr anchorCtr="0" anchor="t" bIns="91425" lIns="91425" spcFirstLastPara="1" rIns="91425" wrap="square" tIns="91425">
            <a:spAutoFit/>
          </a:bodyPr>
          <a:lstStyle/>
          <a:p>
            <a:pPr indent="-317500" lvl="0" marL="457200" rtl="0" algn="l">
              <a:lnSpc>
                <a:spcPct val="200000"/>
              </a:lnSpc>
              <a:spcBef>
                <a:spcPts val="0"/>
              </a:spcBef>
              <a:spcAft>
                <a:spcPts val="0"/>
              </a:spcAft>
              <a:buClr>
                <a:srgbClr val="FFFFFF"/>
              </a:buClr>
              <a:buSzPts val="1400"/>
              <a:buFont typeface="Helvetica Neue"/>
              <a:buChar char="●"/>
            </a:pPr>
            <a:r>
              <a:rPr b="1" lang="en">
                <a:solidFill>
                  <a:srgbClr val="FFFFFF"/>
                </a:solidFill>
                <a:latin typeface="Helvetica Neue"/>
                <a:ea typeface="Helvetica Neue"/>
                <a:cs typeface="Helvetica Neue"/>
                <a:sym typeface="Helvetica Neue"/>
              </a:rPr>
              <a:t>STAR NOW</a:t>
            </a:r>
            <a:endParaRPr b="1">
              <a:solidFill>
                <a:srgbClr val="FFFFFF"/>
              </a:solidFill>
              <a:latin typeface="Helvetica Neue"/>
              <a:ea typeface="Helvetica Neue"/>
              <a:cs typeface="Helvetica Neue"/>
              <a:sym typeface="Helvetica Neue"/>
            </a:endParaRPr>
          </a:p>
          <a:p>
            <a:pPr indent="0" lvl="0" marL="914400" rtl="0" algn="l">
              <a:lnSpc>
                <a:spcPct val="200000"/>
              </a:lnSpc>
              <a:spcBef>
                <a:spcPts val="0"/>
              </a:spcBef>
              <a:spcAft>
                <a:spcPts val="0"/>
              </a:spcAft>
              <a:buNone/>
            </a:pPr>
            <a:r>
              <a:t/>
            </a:r>
            <a:endParaRPr b="1">
              <a:solidFill>
                <a:srgbClr val="FFFFFF"/>
              </a:solidFill>
              <a:latin typeface="Helvetica Neue"/>
              <a:ea typeface="Helvetica Neue"/>
              <a:cs typeface="Helvetica Neue"/>
              <a:sym typeface="Helvetica Neue"/>
            </a:endParaRPr>
          </a:p>
          <a:p>
            <a:pPr indent="-317500" lvl="0" marL="457200" rtl="0" algn="l">
              <a:lnSpc>
                <a:spcPct val="200000"/>
              </a:lnSpc>
              <a:spcBef>
                <a:spcPts val="0"/>
              </a:spcBef>
              <a:spcAft>
                <a:spcPts val="0"/>
              </a:spcAft>
              <a:buClr>
                <a:srgbClr val="FFFFFF"/>
              </a:buClr>
              <a:buSzPts val="1400"/>
              <a:buFont typeface="Helvetica Neue"/>
              <a:buChar char="●"/>
            </a:pPr>
            <a:r>
              <a:rPr b="1" lang="en">
                <a:solidFill>
                  <a:srgbClr val="FFFFFF"/>
                </a:solidFill>
                <a:latin typeface="Helvetica Neue"/>
                <a:ea typeface="Helvetica Neue"/>
                <a:cs typeface="Helvetica Neue"/>
                <a:sym typeface="Helvetica Neue"/>
              </a:rPr>
              <a:t>LOCAL THEATRE</a:t>
            </a:r>
            <a:endParaRPr b="1">
              <a:solidFill>
                <a:srgbClr val="FFFFFF"/>
              </a:solidFill>
              <a:latin typeface="Helvetica Neue"/>
              <a:ea typeface="Helvetica Neue"/>
              <a:cs typeface="Helvetica Neue"/>
              <a:sym typeface="Helvetica Neue"/>
            </a:endParaRPr>
          </a:p>
          <a:p>
            <a:pPr indent="0" lvl="0" marL="914400" rtl="0" algn="l">
              <a:lnSpc>
                <a:spcPct val="200000"/>
              </a:lnSpc>
              <a:spcBef>
                <a:spcPts val="0"/>
              </a:spcBef>
              <a:spcAft>
                <a:spcPts val="0"/>
              </a:spcAft>
              <a:buNone/>
            </a:pPr>
            <a:r>
              <a:t/>
            </a:r>
            <a:endParaRPr b="1">
              <a:solidFill>
                <a:srgbClr val="FFFFFF"/>
              </a:solidFill>
              <a:latin typeface="Helvetica Neue"/>
              <a:ea typeface="Helvetica Neue"/>
              <a:cs typeface="Helvetica Neue"/>
              <a:sym typeface="Helvetica Neue"/>
            </a:endParaRPr>
          </a:p>
          <a:p>
            <a:pPr indent="-317500" lvl="0" marL="457200" rtl="0" algn="l">
              <a:lnSpc>
                <a:spcPct val="200000"/>
              </a:lnSpc>
              <a:spcBef>
                <a:spcPts val="0"/>
              </a:spcBef>
              <a:spcAft>
                <a:spcPts val="0"/>
              </a:spcAft>
              <a:buClr>
                <a:srgbClr val="FFFFFF"/>
              </a:buClr>
              <a:buSzPts val="1400"/>
              <a:buFont typeface="Helvetica Neue"/>
              <a:buChar char="●"/>
            </a:pPr>
            <a:r>
              <a:rPr b="1" lang="en">
                <a:solidFill>
                  <a:srgbClr val="FFFFFF"/>
                </a:solidFill>
                <a:latin typeface="Helvetica Neue"/>
                <a:ea typeface="Helvetica Neue"/>
                <a:cs typeface="Helvetica Neue"/>
                <a:sym typeface="Helvetica Neue"/>
              </a:rPr>
              <a:t>NETFLIX PRODUCTION</a:t>
            </a:r>
            <a:endParaRPr b="1">
              <a:solidFill>
                <a:srgbClr val="FFFFFF"/>
              </a:solidFill>
              <a:latin typeface="Helvetica Neue"/>
              <a:ea typeface="Helvetica Neue"/>
              <a:cs typeface="Helvetica Neue"/>
              <a:sym typeface="Helvetica Neue"/>
            </a:endParaRPr>
          </a:p>
        </p:txBody>
      </p:sp>
      <p:pic>
        <p:nvPicPr>
          <p:cNvPr id="142" name="Google Shape;142;p24"/>
          <p:cNvPicPr preferRelativeResize="0"/>
          <p:nvPr/>
        </p:nvPicPr>
        <p:blipFill>
          <a:blip r:embed="rId3">
            <a:alphaModFix/>
          </a:blip>
          <a:stretch>
            <a:fillRect/>
          </a:stretch>
        </p:blipFill>
        <p:spPr>
          <a:xfrm>
            <a:off x="2729749" y="1802075"/>
            <a:ext cx="450550" cy="444400"/>
          </a:xfrm>
          <a:prstGeom prst="rect">
            <a:avLst/>
          </a:prstGeom>
          <a:noFill/>
          <a:ln>
            <a:noFill/>
          </a:ln>
        </p:spPr>
      </p:pic>
      <p:pic>
        <p:nvPicPr>
          <p:cNvPr id="143" name="Google Shape;143;p24"/>
          <p:cNvPicPr preferRelativeResize="0"/>
          <p:nvPr/>
        </p:nvPicPr>
        <p:blipFill>
          <a:blip r:embed="rId3">
            <a:alphaModFix/>
          </a:blip>
          <a:stretch>
            <a:fillRect/>
          </a:stretch>
        </p:blipFill>
        <p:spPr>
          <a:xfrm>
            <a:off x="3310774" y="2670600"/>
            <a:ext cx="450550" cy="444400"/>
          </a:xfrm>
          <a:prstGeom prst="rect">
            <a:avLst/>
          </a:prstGeom>
          <a:noFill/>
          <a:ln>
            <a:noFill/>
          </a:ln>
        </p:spPr>
      </p:pic>
      <p:pic>
        <p:nvPicPr>
          <p:cNvPr id="144" name="Google Shape;144;p24"/>
          <p:cNvPicPr preferRelativeResize="0"/>
          <p:nvPr/>
        </p:nvPicPr>
        <p:blipFill>
          <a:blip r:embed="rId4">
            <a:alphaModFix/>
          </a:blip>
          <a:stretch>
            <a:fillRect/>
          </a:stretch>
        </p:blipFill>
        <p:spPr>
          <a:xfrm>
            <a:off x="3824148" y="3496650"/>
            <a:ext cx="450550" cy="42943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8" name="Shape 148"/>
        <p:cNvGrpSpPr/>
        <p:nvPr/>
      </p:nvGrpSpPr>
      <p:grpSpPr>
        <a:xfrm>
          <a:off x="0" y="0"/>
          <a:ext cx="0" cy="0"/>
          <a:chOff x="0" y="0"/>
          <a:chExt cx="0" cy="0"/>
        </a:xfrm>
      </p:grpSpPr>
      <p:sp>
        <p:nvSpPr>
          <p:cNvPr id="149" name="Google Shape;149;p25"/>
          <p:cNvSpPr txBox="1"/>
          <p:nvPr>
            <p:ph type="ctrTitle"/>
          </p:nvPr>
        </p:nvSpPr>
        <p:spPr>
          <a:xfrm>
            <a:off x="272583" y="-83682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FFFFFF"/>
                </a:solidFill>
                <a:latin typeface="Helvetica Neue"/>
                <a:ea typeface="Helvetica Neue"/>
                <a:cs typeface="Helvetica Neue"/>
                <a:sym typeface="Helvetica Neue"/>
              </a:rPr>
              <a:t>Previz NO.2</a:t>
            </a:r>
            <a:endParaRPr b="1">
              <a:solidFill>
                <a:srgbClr val="FFFFFF"/>
              </a:solidFill>
              <a:latin typeface="Helvetica Neue"/>
              <a:ea typeface="Helvetica Neue"/>
              <a:cs typeface="Helvetica Neue"/>
              <a:sym typeface="Helvetica Neue"/>
            </a:endParaRPr>
          </a:p>
        </p:txBody>
      </p:sp>
      <p:pic>
        <p:nvPicPr>
          <p:cNvPr id="150" name="Google Shape;150;p25" title="PREVIZ #2 add.mp4">
            <a:hlinkClick r:id="rId3"/>
          </p:cNvPr>
          <p:cNvPicPr preferRelativeResize="0"/>
          <p:nvPr/>
        </p:nvPicPr>
        <p:blipFill>
          <a:blip r:embed="rId4">
            <a:alphaModFix/>
          </a:blip>
          <a:stretch>
            <a:fillRect/>
          </a:stretch>
        </p:blipFill>
        <p:spPr>
          <a:xfrm>
            <a:off x="1373275" y="1133300"/>
            <a:ext cx="6507048" cy="371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4" name="Shape 154"/>
        <p:cNvGrpSpPr/>
        <p:nvPr/>
      </p:nvGrpSpPr>
      <p:grpSpPr>
        <a:xfrm>
          <a:off x="0" y="0"/>
          <a:ext cx="0" cy="0"/>
          <a:chOff x="0" y="0"/>
          <a:chExt cx="0" cy="0"/>
        </a:xfrm>
      </p:grpSpPr>
      <p:sp>
        <p:nvSpPr>
          <p:cNvPr id="155" name="Google Shape;155;p26"/>
          <p:cNvSpPr txBox="1"/>
          <p:nvPr>
            <p:ph type="ctrTitle"/>
          </p:nvPr>
        </p:nvSpPr>
        <p:spPr>
          <a:xfrm>
            <a:off x="5403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FFFFFF"/>
                </a:solidFill>
                <a:latin typeface="Helvetica Neue"/>
                <a:ea typeface="Helvetica Neue"/>
                <a:cs typeface="Helvetica Neue"/>
                <a:sym typeface="Helvetica Neue"/>
              </a:rPr>
              <a:t>PRODUCTION</a:t>
            </a:r>
            <a:endParaRPr b="1">
              <a:solidFill>
                <a:srgbClr val="FFFFFF"/>
              </a:solidFill>
              <a:latin typeface="Helvetica Neue"/>
              <a:ea typeface="Helvetica Neue"/>
              <a:cs typeface="Helvetica Neue"/>
              <a:sym typeface="Helvetica Neue"/>
            </a:endParaRPr>
          </a:p>
        </p:txBody>
      </p:sp>
      <p:pic>
        <p:nvPicPr>
          <p:cNvPr id="156" name="Google Shape;156;p26"/>
          <p:cNvPicPr preferRelativeResize="0"/>
          <p:nvPr/>
        </p:nvPicPr>
        <p:blipFill rotWithShape="1">
          <a:blip r:embed="rId3">
            <a:alphaModFix/>
          </a:blip>
          <a:srcRect b="22076" l="28509" r="28561" t="24260"/>
          <a:stretch/>
        </p:blipFill>
        <p:spPr>
          <a:xfrm>
            <a:off x="1926700" y="1995025"/>
            <a:ext cx="521901" cy="6524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0" name="Shape 160"/>
        <p:cNvGrpSpPr/>
        <p:nvPr/>
      </p:nvGrpSpPr>
      <p:grpSpPr>
        <a:xfrm>
          <a:off x="0" y="0"/>
          <a:ext cx="0" cy="0"/>
          <a:chOff x="0" y="0"/>
          <a:chExt cx="0" cy="0"/>
        </a:xfrm>
      </p:grpSpPr>
      <p:sp>
        <p:nvSpPr>
          <p:cNvPr id="161" name="Google Shape;161;p27"/>
          <p:cNvSpPr txBox="1"/>
          <p:nvPr>
            <p:ph type="ctrTitle"/>
          </p:nvPr>
        </p:nvSpPr>
        <p:spPr>
          <a:xfrm>
            <a:off x="689900" y="499100"/>
            <a:ext cx="3541200" cy="939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2500">
                <a:solidFill>
                  <a:srgbClr val="FFFFFF"/>
                </a:solidFill>
                <a:latin typeface="Helvetica Neue"/>
                <a:ea typeface="Helvetica Neue"/>
                <a:cs typeface="Helvetica Neue"/>
                <a:sym typeface="Helvetica Neue"/>
              </a:rPr>
              <a:t>LEGAL CONTRACTS</a:t>
            </a:r>
            <a:endParaRPr b="1" sz="2500">
              <a:solidFill>
                <a:srgbClr val="FFFFFF"/>
              </a:solidFill>
              <a:latin typeface="Helvetica Neue"/>
              <a:ea typeface="Helvetica Neue"/>
              <a:cs typeface="Helvetica Neue"/>
              <a:sym typeface="Helvetica Neue"/>
            </a:endParaRPr>
          </a:p>
        </p:txBody>
      </p:sp>
      <p:sp>
        <p:nvSpPr>
          <p:cNvPr id="162" name="Google Shape;162;p27"/>
          <p:cNvSpPr txBox="1"/>
          <p:nvPr>
            <p:ph type="ctrTitle"/>
          </p:nvPr>
        </p:nvSpPr>
        <p:spPr>
          <a:xfrm>
            <a:off x="4794500" y="499100"/>
            <a:ext cx="3541200" cy="939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2500">
                <a:solidFill>
                  <a:srgbClr val="FFFFFF"/>
                </a:solidFill>
                <a:latin typeface="Helvetica Neue"/>
                <a:ea typeface="Helvetica Neue"/>
                <a:cs typeface="Helvetica Neue"/>
                <a:sym typeface="Helvetica Neue"/>
              </a:rPr>
              <a:t>ON-SET PROT     COL</a:t>
            </a:r>
            <a:endParaRPr b="1" sz="2500">
              <a:solidFill>
                <a:srgbClr val="FFFFFF"/>
              </a:solidFill>
              <a:latin typeface="Helvetica Neue"/>
              <a:ea typeface="Helvetica Neue"/>
              <a:cs typeface="Helvetica Neue"/>
              <a:sym typeface="Helvetica Neue"/>
            </a:endParaRPr>
          </a:p>
        </p:txBody>
      </p:sp>
      <p:pic>
        <p:nvPicPr>
          <p:cNvPr id="163" name="Google Shape;163;p27"/>
          <p:cNvPicPr preferRelativeResize="0"/>
          <p:nvPr/>
        </p:nvPicPr>
        <p:blipFill>
          <a:blip r:embed="rId3">
            <a:alphaModFix/>
          </a:blip>
          <a:stretch>
            <a:fillRect/>
          </a:stretch>
        </p:blipFill>
        <p:spPr>
          <a:xfrm>
            <a:off x="475550" y="1696475"/>
            <a:ext cx="807275" cy="1175475"/>
          </a:xfrm>
          <a:prstGeom prst="rect">
            <a:avLst/>
          </a:prstGeom>
          <a:noFill/>
          <a:ln>
            <a:noFill/>
          </a:ln>
        </p:spPr>
      </p:pic>
      <p:pic>
        <p:nvPicPr>
          <p:cNvPr id="164" name="Google Shape;164;p27"/>
          <p:cNvPicPr preferRelativeResize="0"/>
          <p:nvPr/>
        </p:nvPicPr>
        <p:blipFill>
          <a:blip r:embed="rId4">
            <a:alphaModFix/>
          </a:blip>
          <a:stretch>
            <a:fillRect/>
          </a:stretch>
        </p:blipFill>
        <p:spPr>
          <a:xfrm>
            <a:off x="1416325" y="1696475"/>
            <a:ext cx="880447" cy="1175475"/>
          </a:xfrm>
          <a:prstGeom prst="rect">
            <a:avLst/>
          </a:prstGeom>
          <a:noFill/>
          <a:ln>
            <a:noFill/>
          </a:ln>
        </p:spPr>
      </p:pic>
      <p:pic>
        <p:nvPicPr>
          <p:cNvPr id="165" name="Google Shape;165;p27"/>
          <p:cNvPicPr preferRelativeResize="0"/>
          <p:nvPr/>
        </p:nvPicPr>
        <p:blipFill>
          <a:blip r:embed="rId5">
            <a:alphaModFix/>
          </a:blip>
          <a:stretch>
            <a:fillRect/>
          </a:stretch>
        </p:blipFill>
        <p:spPr>
          <a:xfrm>
            <a:off x="2411348" y="1696475"/>
            <a:ext cx="880450" cy="1175477"/>
          </a:xfrm>
          <a:prstGeom prst="rect">
            <a:avLst/>
          </a:prstGeom>
          <a:noFill/>
          <a:ln>
            <a:noFill/>
          </a:ln>
        </p:spPr>
      </p:pic>
      <p:pic>
        <p:nvPicPr>
          <p:cNvPr id="166" name="Google Shape;166;p27"/>
          <p:cNvPicPr preferRelativeResize="0"/>
          <p:nvPr/>
        </p:nvPicPr>
        <p:blipFill>
          <a:blip r:embed="rId6">
            <a:alphaModFix/>
          </a:blip>
          <a:stretch>
            <a:fillRect/>
          </a:stretch>
        </p:blipFill>
        <p:spPr>
          <a:xfrm>
            <a:off x="3439473" y="1696475"/>
            <a:ext cx="880450" cy="1175477"/>
          </a:xfrm>
          <a:prstGeom prst="rect">
            <a:avLst/>
          </a:prstGeom>
          <a:noFill/>
          <a:ln>
            <a:noFill/>
          </a:ln>
        </p:spPr>
      </p:pic>
      <p:pic>
        <p:nvPicPr>
          <p:cNvPr id="167" name="Google Shape;167;p27"/>
          <p:cNvPicPr preferRelativeResize="0"/>
          <p:nvPr/>
        </p:nvPicPr>
        <p:blipFill>
          <a:blip r:embed="rId7">
            <a:alphaModFix/>
          </a:blip>
          <a:stretch>
            <a:fillRect/>
          </a:stretch>
        </p:blipFill>
        <p:spPr>
          <a:xfrm>
            <a:off x="475550" y="2975250"/>
            <a:ext cx="807275" cy="1077783"/>
          </a:xfrm>
          <a:prstGeom prst="rect">
            <a:avLst/>
          </a:prstGeom>
          <a:noFill/>
          <a:ln>
            <a:noFill/>
          </a:ln>
        </p:spPr>
      </p:pic>
      <p:pic>
        <p:nvPicPr>
          <p:cNvPr id="168" name="Google Shape;168;p27"/>
          <p:cNvPicPr preferRelativeResize="0"/>
          <p:nvPr/>
        </p:nvPicPr>
        <p:blipFill>
          <a:blip r:embed="rId8">
            <a:alphaModFix/>
          </a:blip>
          <a:stretch>
            <a:fillRect/>
          </a:stretch>
        </p:blipFill>
        <p:spPr>
          <a:xfrm>
            <a:off x="1416325" y="2975250"/>
            <a:ext cx="880450" cy="1077775"/>
          </a:xfrm>
          <a:prstGeom prst="rect">
            <a:avLst/>
          </a:prstGeom>
          <a:noFill/>
          <a:ln>
            <a:noFill/>
          </a:ln>
        </p:spPr>
      </p:pic>
      <p:pic>
        <p:nvPicPr>
          <p:cNvPr id="169" name="Google Shape;169;p27"/>
          <p:cNvPicPr preferRelativeResize="0"/>
          <p:nvPr/>
        </p:nvPicPr>
        <p:blipFill>
          <a:blip r:embed="rId9">
            <a:alphaModFix/>
          </a:blip>
          <a:stretch>
            <a:fillRect/>
          </a:stretch>
        </p:blipFill>
        <p:spPr>
          <a:xfrm>
            <a:off x="2430275" y="2975250"/>
            <a:ext cx="880450" cy="1077775"/>
          </a:xfrm>
          <a:prstGeom prst="rect">
            <a:avLst/>
          </a:prstGeom>
          <a:noFill/>
          <a:ln>
            <a:noFill/>
          </a:ln>
        </p:spPr>
      </p:pic>
      <p:pic>
        <p:nvPicPr>
          <p:cNvPr id="170" name="Google Shape;170;p27"/>
          <p:cNvPicPr preferRelativeResize="0"/>
          <p:nvPr/>
        </p:nvPicPr>
        <p:blipFill>
          <a:blip r:embed="rId10">
            <a:alphaModFix/>
          </a:blip>
          <a:stretch>
            <a:fillRect/>
          </a:stretch>
        </p:blipFill>
        <p:spPr>
          <a:xfrm>
            <a:off x="3444225" y="2975250"/>
            <a:ext cx="880450" cy="1077775"/>
          </a:xfrm>
          <a:prstGeom prst="rect">
            <a:avLst/>
          </a:prstGeom>
          <a:noFill/>
          <a:ln>
            <a:noFill/>
          </a:ln>
        </p:spPr>
      </p:pic>
      <p:pic>
        <p:nvPicPr>
          <p:cNvPr id="171" name="Google Shape;171;p27"/>
          <p:cNvPicPr preferRelativeResize="0"/>
          <p:nvPr/>
        </p:nvPicPr>
        <p:blipFill>
          <a:blip r:embed="rId11">
            <a:alphaModFix/>
          </a:blip>
          <a:stretch>
            <a:fillRect/>
          </a:stretch>
        </p:blipFill>
        <p:spPr>
          <a:xfrm>
            <a:off x="7129025" y="1064926"/>
            <a:ext cx="415951" cy="213225"/>
          </a:xfrm>
          <a:prstGeom prst="rect">
            <a:avLst/>
          </a:prstGeom>
          <a:noFill/>
          <a:ln>
            <a:noFill/>
          </a:ln>
        </p:spPr>
      </p:pic>
      <p:pic>
        <p:nvPicPr>
          <p:cNvPr id="172" name="Google Shape;172;p27"/>
          <p:cNvPicPr preferRelativeResize="0"/>
          <p:nvPr/>
        </p:nvPicPr>
        <p:blipFill>
          <a:blip r:embed="rId12">
            <a:alphaModFix/>
          </a:blip>
          <a:stretch>
            <a:fillRect/>
          </a:stretch>
        </p:blipFill>
        <p:spPr>
          <a:xfrm>
            <a:off x="5218299" y="1982721"/>
            <a:ext cx="2693600" cy="1487250"/>
          </a:xfrm>
          <a:prstGeom prst="rect">
            <a:avLst/>
          </a:prstGeom>
          <a:noFill/>
          <a:ln>
            <a:noFill/>
          </a:ln>
          <a:effectLst>
            <a:reflection blurRad="0" dir="5400000" dist="47625" endA="0" endPos="30000" fadeDir="5400012" kx="0" rotWithShape="0" algn="bl" stA="10000" stPos="0" sy="-100000" ky="0"/>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6" name="Shape 176"/>
        <p:cNvGrpSpPr/>
        <p:nvPr/>
      </p:nvGrpSpPr>
      <p:grpSpPr>
        <a:xfrm>
          <a:off x="0" y="0"/>
          <a:ext cx="0" cy="0"/>
          <a:chOff x="0" y="0"/>
          <a:chExt cx="0" cy="0"/>
        </a:xfrm>
      </p:grpSpPr>
      <p:sp>
        <p:nvSpPr>
          <p:cNvPr id="177" name="Google Shape;177;p28"/>
          <p:cNvSpPr txBox="1"/>
          <p:nvPr>
            <p:ph type="ctrTitle"/>
          </p:nvPr>
        </p:nvSpPr>
        <p:spPr>
          <a:xfrm>
            <a:off x="311700" y="434900"/>
            <a:ext cx="8520600" cy="1317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FFFFFF"/>
                </a:solidFill>
                <a:latin typeface="Helvetica Neue"/>
                <a:ea typeface="Helvetica Neue"/>
                <a:cs typeface="Helvetica Neue"/>
                <a:sym typeface="Helvetica Neue"/>
              </a:rPr>
              <a:t>ON-SET </a:t>
            </a:r>
            <a:endParaRPr b="1">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b="1" lang="en" sz="2133">
                <a:solidFill>
                  <a:srgbClr val="FFFFFF"/>
                </a:solidFill>
                <a:latin typeface="Helvetica Neue"/>
                <a:ea typeface="Helvetica Neue"/>
                <a:cs typeface="Helvetica Neue"/>
                <a:sym typeface="Helvetica Neue"/>
              </a:rPr>
              <a:t>BEHIND THE SCENES</a:t>
            </a:r>
            <a:endParaRPr b="1" sz="2133">
              <a:solidFill>
                <a:srgbClr val="FFFFFF"/>
              </a:solidFill>
              <a:latin typeface="Helvetica Neue"/>
              <a:ea typeface="Helvetica Neue"/>
              <a:cs typeface="Helvetica Neue"/>
              <a:sym typeface="Helvetica Neue"/>
            </a:endParaRPr>
          </a:p>
        </p:txBody>
      </p:sp>
      <p:pic>
        <p:nvPicPr>
          <p:cNvPr id="178" name="Google Shape;178;p28"/>
          <p:cNvPicPr preferRelativeResize="0"/>
          <p:nvPr/>
        </p:nvPicPr>
        <p:blipFill>
          <a:blip r:embed="rId3">
            <a:alphaModFix/>
          </a:blip>
          <a:stretch>
            <a:fillRect/>
          </a:stretch>
        </p:blipFill>
        <p:spPr>
          <a:xfrm>
            <a:off x="152400" y="1717000"/>
            <a:ext cx="2047475" cy="1535599"/>
          </a:xfrm>
          <a:prstGeom prst="rect">
            <a:avLst/>
          </a:prstGeom>
          <a:noFill/>
          <a:ln>
            <a:noFill/>
          </a:ln>
        </p:spPr>
      </p:pic>
      <p:pic>
        <p:nvPicPr>
          <p:cNvPr id="179" name="Google Shape;179;p28"/>
          <p:cNvPicPr preferRelativeResize="0"/>
          <p:nvPr/>
        </p:nvPicPr>
        <p:blipFill>
          <a:blip r:embed="rId4">
            <a:alphaModFix/>
          </a:blip>
          <a:stretch>
            <a:fillRect/>
          </a:stretch>
        </p:blipFill>
        <p:spPr>
          <a:xfrm>
            <a:off x="2298125" y="1717000"/>
            <a:ext cx="2047475" cy="1535599"/>
          </a:xfrm>
          <a:prstGeom prst="rect">
            <a:avLst/>
          </a:prstGeom>
          <a:noFill/>
          <a:ln>
            <a:noFill/>
          </a:ln>
        </p:spPr>
      </p:pic>
      <p:pic>
        <p:nvPicPr>
          <p:cNvPr id="180" name="Google Shape;180;p28"/>
          <p:cNvPicPr preferRelativeResize="0"/>
          <p:nvPr/>
        </p:nvPicPr>
        <p:blipFill>
          <a:blip r:embed="rId5">
            <a:alphaModFix/>
          </a:blip>
          <a:stretch>
            <a:fillRect/>
          </a:stretch>
        </p:blipFill>
        <p:spPr>
          <a:xfrm>
            <a:off x="4443850" y="1717000"/>
            <a:ext cx="2047475" cy="1535599"/>
          </a:xfrm>
          <a:prstGeom prst="rect">
            <a:avLst/>
          </a:prstGeom>
          <a:noFill/>
          <a:ln>
            <a:noFill/>
          </a:ln>
        </p:spPr>
      </p:pic>
      <p:pic>
        <p:nvPicPr>
          <p:cNvPr id="181" name="Google Shape;181;p28"/>
          <p:cNvPicPr preferRelativeResize="0"/>
          <p:nvPr/>
        </p:nvPicPr>
        <p:blipFill>
          <a:blip r:embed="rId6">
            <a:alphaModFix/>
          </a:blip>
          <a:stretch>
            <a:fillRect/>
          </a:stretch>
        </p:blipFill>
        <p:spPr>
          <a:xfrm>
            <a:off x="6544850" y="1717000"/>
            <a:ext cx="2047475" cy="15356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5" name="Shape 185"/>
        <p:cNvGrpSpPr/>
        <p:nvPr/>
      </p:nvGrpSpPr>
      <p:grpSpPr>
        <a:xfrm>
          <a:off x="0" y="0"/>
          <a:ext cx="0" cy="0"/>
          <a:chOff x="0" y="0"/>
          <a:chExt cx="0" cy="0"/>
        </a:xfrm>
      </p:grpSpPr>
      <p:sp>
        <p:nvSpPr>
          <p:cNvPr id="186" name="Google Shape;186;p29"/>
          <p:cNvSpPr txBox="1"/>
          <p:nvPr>
            <p:ph type="ctrTitle"/>
          </p:nvPr>
        </p:nvSpPr>
        <p:spPr>
          <a:xfrm>
            <a:off x="311700" y="434900"/>
            <a:ext cx="8520600" cy="1317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FFFFFF"/>
                </a:solidFill>
                <a:latin typeface="Helvetica Neue"/>
                <a:ea typeface="Helvetica Neue"/>
                <a:cs typeface="Helvetica Neue"/>
                <a:sym typeface="Helvetica Neue"/>
              </a:rPr>
              <a:t>ON-SET </a:t>
            </a:r>
            <a:endParaRPr b="1">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b="1" lang="en" sz="2133">
                <a:solidFill>
                  <a:srgbClr val="FFFFFF"/>
                </a:solidFill>
                <a:latin typeface="Helvetica Neue"/>
                <a:ea typeface="Helvetica Neue"/>
                <a:cs typeface="Helvetica Neue"/>
                <a:sym typeface="Helvetica Neue"/>
              </a:rPr>
              <a:t>BEHIND THE SCENES</a:t>
            </a:r>
            <a:endParaRPr b="1" sz="2133">
              <a:solidFill>
                <a:srgbClr val="FFFFFF"/>
              </a:solidFill>
              <a:latin typeface="Helvetica Neue"/>
              <a:ea typeface="Helvetica Neue"/>
              <a:cs typeface="Helvetica Neue"/>
              <a:sym typeface="Helvetica Neue"/>
            </a:endParaRPr>
          </a:p>
        </p:txBody>
      </p:sp>
      <p:pic>
        <p:nvPicPr>
          <p:cNvPr id="187" name="Google Shape;187;p29" title="video-1618533080.mp4">
            <a:hlinkClick r:id="rId3"/>
          </p:cNvPr>
          <p:cNvPicPr preferRelativeResize="0"/>
          <p:nvPr/>
        </p:nvPicPr>
        <p:blipFill>
          <a:blip r:embed="rId4">
            <a:alphaModFix/>
          </a:blip>
          <a:stretch>
            <a:fillRect/>
          </a:stretch>
        </p:blipFill>
        <p:spPr>
          <a:xfrm>
            <a:off x="552475" y="2179700"/>
            <a:ext cx="2553475" cy="1643450"/>
          </a:xfrm>
          <a:prstGeom prst="rect">
            <a:avLst/>
          </a:prstGeom>
          <a:noFill/>
          <a:ln>
            <a:noFill/>
          </a:ln>
          <a:effectLst>
            <a:outerShdw blurRad="57150" rotWithShape="0" algn="bl" dir="7560000" dist="19050">
              <a:srgbClr val="000000">
                <a:alpha val="57000"/>
              </a:srgbClr>
            </a:outerShdw>
          </a:effectLst>
        </p:spPr>
      </p:pic>
      <p:pic>
        <p:nvPicPr>
          <p:cNvPr id="188" name="Google Shape;188;p29" title="video-1618525336 (1).mp4">
            <a:hlinkClick r:id="rId5"/>
          </p:cNvPr>
          <p:cNvPicPr preferRelativeResize="0"/>
          <p:nvPr/>
        </p:nvPicPr>
        <p:blipFill>
          <a:blip r:embed="rId6">
            <a:alphaModFix/>
          </a:blip>
          <a:stretch>
            <a:fillRect/>
          </a:stretch>
        </p:blipFill>
        <p:spPr>
          <a:xfrm>
            <a:off x="5802700" y="2179700"/>
            <a:ext cx="2553475" cy="1643450"/>
          </a:xfrm>
          <a:prstGeom prst="rect">
            <a:avLst/>
          </a:prstGeom>
          <a:noFill/>
          <a:ln>
            <a:noFill/>
          </a:ln>
        </p:spPr>
      </p:pic>
      <p:pic>
        <p:nvPicPr>
          <p:cNvPr id="189" name="Google Shape;189;p29" title="video-1616128495.mp4">
            <a:hlinkClick r:id="rId7"/>
          </p:cNvPr>
          <p:cNvPicPr preferRelativeResize="0"/>
          <p:nvPr/>
        </p:nvPicPr>
        <p:blipFill>
          <a:blip r:embed="rId8">
            <a:alphaModFix/>
          </a:blip>
          <a:stretch>
            <a:fillRect/>
          </a:stretch>
        </p:blipFill>
        <p:spPr>
          <a:xfrm>
            <a:off x="3568650" y="1752500"/>
            <a:ext cx="1735999" cy="2800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3" name="Shape 193"/>
        <p:cNvGrpSpPr/>
        <p:nvPr/>
      </p:nvGrpSpPr>
      <p:grpSpPr>
        <a:xfrm>
          <a:off x="0" y="0"/>
          <a:ext cx="0" cy="0"/>
          <a:chOff x="0" y="0"/>
          <a:chExt cx="0" cy="0"/>
        </a:xfrm>
      </p:grpSpPr>
      <p:sp>
        <p:nvSpPr>
          <p:cNvPr id="194" name="Google Shape;194;p30"/>
          <p:cNvSpPr txBox="1"/>
          <p:nvPr>
            <p:ph type="ctrTitle"/>
          </p:nvPr>
        </p:nvSpPr>
        <p:spPr>
          <a:xfrm>
            <a:off x="311700" y="619325"/>
            <a:ext cx="8520600" cy="788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sz="4800">
                <a:solidFill>
                  <a:srgbClr val="FFFFFF"/>
                </a:solidFill>
                <a:latin typeface="Helvetica Neue"/>
                <a:ea typeface="Helvetica Neue"/>
                <a:cs typeface="Helvetica Neue"/>
                <a:sym typeface="Helvetica Neue"/>
              </a:rPr>
              <a:t>EQUIPMENT CHALLENGES</a:t>
            </a:r>
            <a:endParaRPr b="1" sz="4800">
              <a:solidFill>
                <a:srgbClr val="FFFFFF"/>
              </a:solidFill>
              <a:latin typeface="Helvetica Neue"/>
              <a:ea typeface="Helvetica Neue"/>
              <a:cs typeface="Helvetica Neue"/>
              <a:sym typeface="Helvetica Neue"/>
            </a:endParaRPr>
          </a:p>
        </p:txBody>
      </p:sp>
      <p:sp>
        <p:nvSpPr>
          <p:cNvPr id="195" name="Google Shape;195;p30"/>
          <p:cNvSpPr txBox="1"/>
          <p:nvPr>
            <p:ph idx="1" type="subTitle"/>
          </p:nvPr>
        </p:nvSpPr>
        <p:spPr>
          <a:xfrm>
            <a:off x="1025500" y="1661725"/>
            <a:ext cx="2439600" cy="508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133">
                <a:solidFill>
                  <a:schemeClr val="lt1"/>
                </a:solidFill>
                <a:latin typeface="Helvetica Neue"/>
                <a:ea typeface="Helvetica Neue"/>
                <a:cs typeface="Helvetica Neue"/>
                <a:sym typeface="Helvetica Neue"/>
              </a:rPr>
              <a:t>MANUAL FOCUS</a:t>
            </a:r>
            <a:endParaRPr/>
          </a:p>
        </p:txBody>
      </p:sp>
      <p:sp>
        <p:nvSpPr>
          <p:cNvPr id="196" name="Google Shape;196;p30"/>
          <p:cNvSpPr txBox="1"/>
          <p:nvPr>
            <p:ph idx="1" type="subTitle"/>
          </p:nvPr>
        </p:nvSpPr>
        <p:spPr>
          <a:xfrm>
            <a:off x="5323950" y="1622125"/>
            <a:ext cx="3228000" cy="58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35"/>
              <a:buNone/>
            </a:pPr>
            <a:r>
              <a:rPr b="1" lang="en" sz="2100">
                <a:solidFill>
                  <a:schemeClr val="lt1"/>
                </a:solidFill>
                <a:latin typeface="Helvetica Neue"/>
                <a:ea typeface="Helvetica Neue"/>
                <a:cs typeface="Helvetica Neue"/>
                <a:sym typeface="Helvetica Neue"/>
              </a:rPr>
              <a:t>WIRELESS MONITOR</a:t>
            </a:r>
            <a:endParaRPr sz="2100"/>
          </a:p>
        </p:txBody>
      </p:sp>
      <p:pic>
        <p:nvPicPr>
          <p:cNvPr id="197" name="Google Shape;197;p30"/>
          <p:cNvPicPr preferRelativeResize="0"/>
          <p:nvPr/>
        </p:nvPicPr>
        <p:blipFill>
          <a:blip r:embed="rId3">
            <a:alphaModFix/>
          </a:blip>
          <a:stretch>
            <a:fillRect/>
          </a:stretch>
        </p:blipFill>
        <p:spPr>
          <a:xfrm>
            <a:off x="401825" y="2302302"/>
            <a:ext cx="1039725" cy="1848925"/>
          </a:xfrm>
          <a:prstGeom prst="rect">
            <a:avLst/>
          </a:prstGeom>
          <a:noFill/>
          <a:ln>
            <a:noFill/>
          </a:ln>
        </p:spPr>
      </p:pic>
      <p:pic>
        <p:nvPicPr>
          <p:cNvPr descr="Ronin-SC is a light and portable 3-axis gimbal made for mirrorless cameras. In this tutorial, we'll show you how to assemble and use the Ronin-SC Focus Motor.&#10;&#10;&#10;Lean more ：https://www.dji.com/RONIN-SC&#10;Need help? Please contact DJI Support Team via : http://www.dji.com/support&#10;&#10;Click subscribe and never miss new tutorials for your DJI gear!" id="198" name="Google Shape;198;p30" title="Ronin-SC | How to Assemble and Use the Ronin-SC Focus Motor">
            <a:hlinkClick r:id="rId4"/>
          </p:cNvPr>
          <p:cNvPicPr preferRelativeResize="0"/>
          <p:nvPr/>
        </p:nvPicPr>
        <p:blipFill>
          <a:blip r:embed="rId5">
            <a:alphaModFix/>
          </a:blip>
          <a:stretch>
            <a:fillRect/>
          </a:stretch>
        </p:blipFill>
        <p:spPr>
          <a:xfrm>
            <a:off x="1939050" y="2399463"/>
            <a:ext cx="2206126" cy="1654600"/>
          </a:xfrm>
          <a:prstGeom prst="rect">
            <a:avLst/>
          </a:prstGeom>
          <a:noFill/>
          <a:ln>
            <a:noFill/>
          </a:ln>
        </p:spPr>
      </p:pic>
      <p:pic>
        <p:nvPicPr>
          <p:cNvPr descr="Check out how to connect your Sony camera to your smartphone using the Sony Imaging Edge app.&#10;&#10;I detail why this is useful for a few reasons:&#10;&#10;1. For social media. You can send files straight to the phone to post &#10;&#10;2. To use your phone as monitor. Especially useful on the A7iii&#10;&#10;3. To use it as a remote. Great for group selfies. &#10;&#10;Hope you like it and can this can help someone out.&#10;&#10;P.S Sorry for th echo and background noise in this room. However it was the only place to shoot with everyone home.&#10;&#10;My Gear:&#10;&#10;Vlog/main camera: https://amzn.to/2CTe6gr&#10;Favorite Lens: https://amzn.to/33fXvOG&#10;Lights: https://amzn.to/2JMHRE6&#10;Light Dome: https://amzn.to/2UgD1m1&#10;Tripod: https://amzn.to/2LveEy4&#10;&#10;As an Amazon Associate I earn from qualifying purchases.&#10;&#10;#sonyalpha #connectcameratophone #sonycamera" id="199" name="Google Shape;199;p30" title="How To Connect Your Sony Camera To Your Smartphone: Sony Imaging Edge">
            <a:hlinkClick r:id="rId6"/>
          </p:cNvPr>
          <p:cNvPicPr preferRelativeResize="0"/>
          <p:nvPr/>
        </p:nvPicPr>
        <p:blipFill>
          <a:blip r:embed="rId7">
            <a:alphaModFix/>
          </a:blip>
          <a:stretch>
            <a:fillRect/>
          </a:stretch>
        </p:blipFill>
        <p:spPr>
          <a:xfrm>
            <a:off x="4821225" y="2399463"/>
            <a:ext cx="2206126" cy="1654588"/>
          </a:xfrm>
          <a:prstGeom prst="rect">
            <a:avLst/>
          </a:prstGeom>
          <a:noFill/>
          <a:ln>
            <a:noFill/>
          </a:ln>
        </p:spPr>
      </p:pic>
      <p:pic>
        <p:nvPicPr>
          <p:cNvPr id="200" name="Google Shape;200;p30"/>
          <p:cNvPicPr preferRelativeResize="0"/>
          <p:nvPr/>
        </p:nvPicPr>
        <p:blipFill>
          <a:blip r:embed="rId8">
            <a:alphaModFix/>
          </a:blip>
          <a:stretch>
            <a:fillRect/>
          </a:stretch>
        </p:blipFill>
        <p:spPr>
          <a:xfrm>
            <a:off x="7308725" y="2696225"/>
            <a:ext cx="1413500" cy="1061074"/>
          </a:xfrm>
          <a:prstGeom prst="rect">
            <a:avLst/>
          </a:prstGeom>
          <a:noFill/>
          <a:ln cap="flat" cmpd="sng" w="19050">
            <a:solidFill>
              <a:srgbClr val="FFFFFF"/>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4" name="Shape 204"/>
        <p:cNvGrpSpPr/>
        <p:nvPr/>
      </p:nvGrpSpPr>
      <p:grpSpPr>
        <a:xfrm>
          <a:off x="0" y="0"/>
          <a:ext cx="0" cy="0"/>
          <a:chOff x="0" y="0"/>
          <a:chExt cx="0" cy="0"/>
        </a:xfrm>
      </p:grpSpPr>
      <p:sp>
        <p:nvSpPr>
          <p:cNvPr id="205" name="Google Shape;205;p31"/>
          <p:cNvSpPr txBox="1"/>
          <p:nvPr>
            <p:ph type="ctrTitle"/>
          </p:nvPr>
        </p:nvSpPr>
        <p:spPr>
          <a:xfrm>
            <a:off x="6165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FFFFFF"/>
                </a:solidFill>
                <a:latin typeface="Helvetica Neue"/>
                <a:ea typeface="Helvetica Neue"/>
                <a:cs typeface="Helvetica Neue"/>
                <a:sym typeface="Helvetica Neue"/>
              </a:rPr>
              <a:t>POST-</a:t>
            </a:r>
            <a:r>
              <a:rPr b="1" lang="en">
                <a:solidFill>
                  <a:srgbClr val="FFFFFF"/>
                </a:solidFill>
                <a:latin typeface="Helvetica Neue"/>
                <a:ea typeface="Helvetica Neue"/>
                <a:cs typeface="Helvetica Neue"/>
                <a:sym typeface="Helvetica Neue"/>
              </a:rPr>
              <a:t>PRODUCTION</a:t>
            </a:r>
            <a:endParaRPr b="1">
              <a:solidFill>
                <a:srgbClr val="FFFFFF"/>
              </a:solidFill>
              <a:latin typeface="Helvetica Neue"/>
              <a:ea typeface="Helvetica Neue"/>
              <a:cs typeface="Helvetica Neue"/>
              <a:sym typeface="Helvetica Neue"/>
            </a:endParaRPr>
          </a:p>
        </p:txBody>
      </p:sp>
      <p:pic>
        <p:nvPicPr>
          <p:cNvPr id="206" name="Google Shape;206;p31"/>
          <p:cNvPicPr preferRelativeResize="0"/>
          <p:nvPr/>
        </p:nvPicPr>
        <p:blipFill rotWithShape="1">
          <a:blip r:embed="rId3">
            <a:alphaModFix/>
          </a:blip>
          <a:srcRect b="22076" l="28509" r="28561" t="24260"/>
          <a:stretch/>
        </p:blipFill>
        <p:spPr>
          <a:xfrm>
            <a:off x="1047950" y="1999750"/>
            <a:ext cx="521901" cy="6524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22395" l="30277" r="30138" t="22604"/>
          <a:stretch/>
        </p:blipFill>
        <p:spPr>
          <a:xfrm>
            <a:off x="4269000" y="1643000"/>
            <a:ext cx="652201" cy="906226"/>
          </a:xfrm>
          <a:prstGeom prst="rect">
            <a:avLst/>
          </a:prstGeom>
          <a:noFill/>
          <a:ln>
            <a:noFill/>
          </a:ln>
        </p:spPr>
      </p:pic>
      <p:sp>
        <p:nvSpPr>
          <p:cNvPr id="60" name="Google Shape;60;p14"/>
          <p:cNvSpPr txBox="1"/>
          <p:nvPr/>
        </p:nvSpPr>
        <p:spPr>
          <a:xfrm>
            <a:off x="2217150" y="2593225"/>
            <a:ext cx="4755900" cy="56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33">
                <a:solidFill>
                  <a:schemeClr val="lt1"/>
                </a:solidFill>
                <a:latin typeface="Helvetica Neue"/>
                <a:ea typeface="Helvetica Neue"/>
                <a:cs typeface="Helvetica Neue"/>
                <a:sym typeface="Helvetica Neue"/>
              </a:rPr>
              <a:t>Written, Directed &amp; Edited by</a:t>
            </a:r>
            <a:endParaRPr b="1" sz="833">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b="1" lang="en" sz="1633">
                <a:solidFill>
                  <a:schemeClr val="lt1"/>
                </a:solidFill>
                <a:latin typeface="Helvetica Neue"/>
                <a:ea typeface="Helvetica Neue"/>
                <a:cs typeface="Helvetica Neue"/>
                <a:sym typeface="Helvetica Neue"/>
              </a:rPr>
              <a:t>Sibin Babu and </a:t>
            </a:r>
            <a:r>
              <a:rPr b="1" lang="en" sz="1633">
                <a:solidFill>
                  <a:schemeClr val="lt1"/>
                </a:solidFill>
                <a:latin typeface="Helvetica Neue"/>
                <a:ea typeface="Helvetica Neue"/>
                <a:cs typeface="Helvetica Neue"/>
                <a:sym typeface="Helvetica Neue"/>
              </a:rPr>
              <a:t>Riley Arndt </a:t>
            </a:r>
            <a:endParaRPr b="1" sz="1633">
              <a:solidFill>
                <a:schemeClr val="lt1"/>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0" name="Shape 210"/>
        <p:cNvGrpSpPr/>
        <p:nvPr/>
      </p:nvGrpSpPr>
      <p:grpSpPr>
        <a:xfrm>
          <a:off x="0" y="0"/>
          <a:ext cx="0" cy="0"/>
          <a:chOff x="0" y="0"/>
          <a:chExt cx="0" cy="0"/>
        </a:xfrm>
      </p:grpSpPr>
      <p:sp>
        <p:nvSpPr>
          <p:cNvPr id="211" name="Google Shape;211;p32"/>
          <p:cNvSpPr txBox="1"/>
          <p:nvPr>
            <p:ph type="ctrTitle"/>
          </p:nvPr>
        </p:nvSpPr>
        <p:spPr>
          <a:xfrm>
            <a:off x="311700" y="515300"/>
            <a:ext cx="8520600" cy="986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FFFFFF"/>
                </a:solidFill>
                <a:latin typeface="Helvetica Neue"/>
                <a:ea typeface="Helvetica Neue"/>
                <a:cs typeface="Helvetica Neue"/>
                <a:sym typeface="Helvetica Neue"/>
              </a:rPr>
              <a:t>EDITING</a:t>
            </a:r>
            <a:endParaRPr b="1">
              <a:solidFill>
                <a:srgbClr val="FFFFFF"/>
              </a:solidFill>
              <a:latin typeface="Helvetica Neue"/>
              <a:ea typeface="Helvetica Neue"/>
              <a:cs typeface="Helvetica Neue"/>
              <a:sym typeface="Helvetica Neue"/>
            </a:endParaRPr>
          </a:p>
        </p:txBody>
      </p:sp>
      <p:pic>
        <p:nvPicPr>
          <p:cNvPr id="212" name="Google Shape;212;p32"/>
          <p:cNvPicPr preferRelativeResize="0"/>
          <p:nvPr/>
        </p:nvPicPr>
        <p:blipFill>
          <a:blip r:embed="rId3">
            <a:alphaModFix/>
          </a:blip>
          <a:stretch>
            <a:fillRect/>
          </a:stretch>
        </p:blipFill>
        <p:spPr>
          <a:xfrm>
            <a:off x="1131700" y="1812713"/>
            <a:ext cx="2681899" cy="2839825"/>
          </a:xfrm>
          <a:prstGeom prst="rect">
            <a:avLst/>
          </a:prstGeom>
          <a:noFill/>
          <a:ln>
            <a:noFill/>
          </a:ln>
        </p:spPr>
      </p:pic>
      <p:pic>
        <p:nvPicPr>
          <p:cNvPr id="213" name="Google Shape;213;p32"/>
          <p:cNvPicPr preferRelativeResize="0"/>
          <p:nvPr/>
        </p:nvPicPr>
        <p:blipFill>
          <a:blip r:embed="rId4">
            <a:alphaModFix/>
          </a:blip>
          <a:stretch>
            <a:fillRect/>
          </a:stretch>
        </p:blipFill>
        <p:spPr>
          <a:xfrm>
            <a:off x="5288348" y="1812725"/>
            <a:ext cx="2699438" cy="2839825"/>
          </a:xfrm>
          <a:prstGeom prst="rect">
            <a:avLst/>
          </a:prstGeom>
          <a:noFill/>
          <a:ln>
            <a:noFill/>
          </a:ln>
        </p:spPr>
      </p:pic>
      <p:sp>
        <p:nvSpPr>
          <p:cNvPr id="214" name="Google Shape;214;p32"/>
          <p:cNvSpPr txBox="1"/>
          <p:nvPr>
            <p:ph type="ctrTitle"/>
          </p:nvPr>
        </p:nvSpPr>
        <p:spPr>
          <a:xfrm>
            <a:off x="1344350" y="1419000"/>
            <a:ext cx="2347500" cy="441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1200">
                <a:solidFill>
                  <a:srgbClr val="FFFFFF"/>
                </a:solidFill>
                <a:latin typeface="Helvetica Neue"/>
                <a:ea typeface="Helvetica Neue"/>
                <a:cs typeface="Helvetica Neue"/>
                <a:sym typeface="Helvetica Neue"/>
              </a:rPr>
              <a:t>45 SECONDS</a:t>
            </a:r>
            <a:endParaRPr b="1" sz="1200">
              <a:solidFill>
                <a:srgbClr val="FFFFFF"/>
              </a:solidFill>
              <a:latin typeface="Helvetica Neue"/>
              <a:ea typeface="Helvetica Neue"/>
              <a:cs typeface="Helvetica Neue"/>
              <a:sym typeface="Helvetica Neue"/>
            </a:endParaRPr>
          </a:p>
        </p:txBody>
      </p:sp>
      <p:sp>
        <p:nvSpPr>
          <p:cNvPr id="215" name="Google Shape;215;p32"/>
          <p:cNvSpPr txBox="1"/>
          <p:nvPr>
            <p:ph type="ctrTitle"/>
          </p:nvPr>
        </p:nvSpPr>
        <p:spPr>
          <a:xfrm>
            <a:off x="5504025" y="1419000"/>
            <a:ext cx="2347500" cy="441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1200">
                <a:solidFill>
                  <a:srgbClr val="FFFFFF"/>
                </a:solidFill>
                <a:latin typeface="Helvetica Neue"/>
                <a:ea typeface="Helvetica Neue"/>
                <a:cs typeface="Helvetica Neue"/>
                <a:sym typeface="Helvetica Neue"/>
              </a:rPr>
              <a:t>1</a:t>
            </a:r>
            <a:r>
              <a:rPr b="1" lang="en" sz="1200">
                <a:solidFill>
                  <a:srgbClr val="FFFFFF"/>
                </a:solidFill>
                <a:latin typeface="Helvetica Neue"/>
                <a:ea typeface="Helvetica Neue"/>
                <a:cs typeface="Helvetica Neue"/>
                <a:sym typeface="Helvetica Neue"/>
              </a:rPr>
              <a:t>5 SECONDS</a:t>
            </a:r>
            <a:endParaRPr b="1" sz="1200">
              <a:solidFill>
                <a:srgbClr val="FFFFFF"/>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9" name="Shape 219"/>
        <p:cNvGrpSpPr/>
        <p:nvPr/>
      </p:nvGrpSpPr>
      <p:grpSpPr>
        <a:xfrm>
          <a:off x="0" y="0"/>
          <a:ext cx="0" cy="0"/>
          <a:chOff x="0" y="0"/>
          <a:chExt cx="0" cy="0"/>
        </a:xfrm>
      </p:grpSpPr>
      <p:sp>
        <p:nvSpPr>
          <p:cNvPr id="220" name="Google Shape;220;p33"/>
          <p:cNvSpPr txBox="1"/>
          <p:nvPr>
            <p:ph type="ctrTitle"/>
          </p:nvPr>
        </p:nvSpPr>
        <p:spPr>
          <a:xfrm>
            <a:off x="311700" y="515300"/>
            <a:ext cx="8520600" cy="986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FFFFFF"/>
                </a:solidFill>
                <a:latin typeface="Helvetica Neue"/>
                <a:ea typeface="Helvetica Neue"/>
                <a:cs typeface="Helvetica Neue"/>
                <a:sym typeface="Helvetica Neue"/>
              </a:rPr>
              <a:t>COLOUR GRADING</a:t>
            </a:r>
            <a:endParaRPr b="1">
              <a:solidFill>
                <a:srgbClr val="FFFFFF"/>
              </a:solidFill>
              <a:latin typeface="Helvetica Neue"/>
              <a:ea typeface="Helvetica Neue"/>
              <a:cs typeface="Helvetica Neue"/>
              <a:sym typeface="Helvetica Neue"/>
            </a:endParaRPr>
          </a:p>
        </p:txBody>
      </p:sp>
      <p:pic>
        <p:nvPicPr>
          <p:cNvPr id="221" name="Google Shape;221;p33"/>
          <p:cNvPicPr preferRelativeResize="0"/>
          <p:nvPr/>
        </p:nvPicPr>
        <p:blipFill>
          <a:blip r:embed="rId3">
            <a:alphaModFix/>
          </a:blip>
          <a:stretch>
            <a:fillRect/>
          </a:stretch>
        </p:blipFill>
        <p:spPr>
          <a:xfrm>
            <a:off x="1408050" y="1558275"/>
            <a:ext cx="2911924" cy="1537999"/>
          </a:xfrm>
          <a:prstGeom prst="rect">
            <a:avLst/>
          </a:prstGeom>
          <a:noFill/>
          <a:ln>
            <a:noFill/>
          </a:ln>
        </p:spPr>
      </p:pic>
      <p:pic>
        <p:nvPicPr>
          <p:cNvPr id="222" name="Google Shape;222;p33"/>
          <p:cNvPicPr preferRelativeResize="0"/>
          <p:nvPr/>
        </p:nvPicPr>
        <p:blipFill>
          <a:blip r:embed="rId4">
            <a:alphaModFix/>
          </a:blip>
          <a:stretch>
            <a:fillRect/>
          </a:stretch>
        </p:blipFill>
        <p:spPr>
          <a:xfrm>
            <a:off x="1408050" y="3291250"/>
            <a:ext cx="2895875" cy="1537999"/>
          </a:xfrm>
          <a:prstGeom prst="rect">
            <a:avLst/>
          </a:prstGeom>
          <a:noFill/>
          <a:ln>
            <a:noFill/>
          </a:ln>
        </p:spPr>
      </p:pic>
      <p:pic>
        <p:nvPicPr>
          <p:cNvPr id="223" name="Google Shape;223;p33"/>
          <p:cNvPicPr preferRelativeResize="0"/>
          <p:nvPr/>
        </p:nvPicPr>
        <p:blipFill>
          <a:blip r:embed="rId5">
            <a:alphaModFix/>
          </a:blip>
          <a:stretch>
            <a:fillRect/>
          </a:stretch>
        </p:blipFill>
        <p:spPr>
          <a:xfrm>
            <a:off x="4796372" y="1558275"/>
            <a:ext cx="2885478" cy="1538000"/>
          </a:xfrm>
          <a:prstGeom prst="rect">
            <a:avLst/>
          </a:prstGeom>
          <a:noFill/>
          <a:ln>
            <a:noFill/>
          </a:ln>
        </p:spPr>
      </p:pic>
      <p:pic>
        <p:nvPicPr>
          <p:cNvPr id="224" name="Google Shape;224;p33"/>
          <p:cNvPicPr preferRelativeResize="0"/>
          <p:nvPr/>
        </p:nvPicPr>
        <p:blipFill>
          <a:blip r:embed="rId6">
            <a:alphaModFix/>
          </a:blip>
          <a:stretch>
            <a:fillRect/>
          </a:stretch>
        </p:blipFill>
        <p:spPr>
          <a:xfrm>
            <a:off x="4796375" y="3291250"/>
            <a:ext cx="2925259" cy="1537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8" name="Shape 228"/>
        <p:cNvGrpSpPr/>
        <p:nvPr/>
      </p:nvGrpSpPr>
      <p:grpSpPr>
        <a:xfrm>
          <a:off x="0" y="0"/>
          <a:ext cx="0" cy="0"/>
          <a:chOff x="0" y="0"/>
          <a:chExt cx="0" cy="0"/>
        </a:xfrm>
      </p:grpSpPr>
      <p:sp>
        <p:nvSpPr>
          <p:cNvPr id="229" name="Google Shape;229;p34"/>
          <p:cNvSpPr txBox="1"/>
          <p:nvPr>
            <p:ph type="ctrTitle"/>
          </p:nvPr>
        </p:nvSpPr>
        <p:spPr>
          <a:xfrm>
            <a:off x="311700" y="188450"/>
            <a:ext cx="8520600" cy="915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solidFill>
                  <a:srgbClr val="FFFFFF"/>
                </a:solidFill>
                <a:latin typeface="Helvetica Neue"/>
                <a:ea typeface="Helvetica Neue"/>
                <a:cs typeface="Helvetica Neue"/>
                <a:sym typeface="Helvetica Neue"/>
              </a:rPr>
              <a:t>LOGO ANIMATION</a:t>
            </a:r>
            <a:endParaRPr b="1">
              <a:solidFill>
                <a:srgbClr val="FFFFFF"/>
              </a:solidFill>
              <a:latin typeface="Helvetica Neue"/>
              <a:ea typeface="Helvetica Neue"/>
              <a:cs typeface="Helvetica Neue"/>
              <a:sym typeface="Helvetica Neue"/>
            </a:endParaRPr>
          </a:p>
        </p:txBody>
      </p:sp>
      <p:pic>
        <p:nvPicPr>
          <p:cNvPr id="230" name="Google Shape;230;p34"/>
          <p:cNvPicPr preferRelativeResize="0"/>
          <p:nvPr/>
        </p:nvPicPr>
        <p:blipFill>
          <a:blip r:embed="rId3">
            <a:alphaModFix/>
          </a:blip>
          <a:stretch>
            <a:fillRect/>
          </a:stretch>
        </p:blipFill>
        <p:spPr>
          <a:xfrm>
            <a:off x="3031575" y="3160949"/>
            <a:ext cx="2824351" cy="1765219"/>
          </a:xfrm>
          <a:prstGeom prst="rect">
            <a:avLst/>
          </a:prstGeom>
          <a:noFill/>
          <a:ln>
            <a:noFill/>
          </a:ln>
        </p:spPr>
      </p:pic>
      <p:pic>
        <p:nvPicPr>
          <p:cNvPr id="231" name="Google Shape;231;p34"/>
          <p:cNvPicPr preferRelativeResize="0"/>
          <p:nvPr/>
        </p:nvPicPr>
        <p:blipFill>
          <a:blip r:embed="rId4">
            <a:alphaModFix/>
          </a:blip>
          <a:stretch>
            <a:fillRect/>
          </a:stretch>
        </p:blipFill>
        <p:spPr>
          <a:xfrm>
            <a:off x="251175" y="3174538"/>
            <a:ext cx="2689823" cy="1738000"/>
          </a:xfrm>
          <a:prstGeom prst="rect">
            <a:avLst/>
          </a:prstGeom>
          <a:noFill/>
          <a:ln>
            <a:noFill/>
          </a:ln>
        </p:spPr>
      </p:pic>
      <p:pic>
        <p:nvPicPr>
          <p:cNvPr id="232" name="Google Shape;232;p34"/>
          <p:cNvPicPr preferRelativeResize="0"/>
          <p:nvPr/>
        </p:nvPicPr>
        <p:blipFill>
          <a:blip r:embed="rId5">
            <a:alphaModFix/>
          </a:blip>
          <a:stretch>
            <a:fillRect/>
          </a:stretch>
        </p:blipFill>
        <p:spPr>
          <a:xfrm>
            <a:off x="5881225" y="1104050"/>
            <a:ext cx="2689823" cy="1808250"/>
          </a:xfrm>
          <a:prstGeom prst="rect">
            <a:avLst/>
          </a:prstGeom>
          <a:noFill/>
          <a:ln>
            <a:noFill/>
          </a:ln>
        </p:spPr>
      </p:pic>
      <p:pic>
        <p:nvPicPr>
          <p:cNvPr id="233" name="Google Shape;233;p34"/>
          <p:cNvPicPr preferRelativeResize="0"/>
          <p:nvPr/>
        </p:nvPicPr>
        <p:blipFill>
          <a:blip r:embed="rId6">
            <a:alphaModFix/>
          </a:blip>
          <a:stretch>
            <a:fillRect/>
          </a:stretch>
        </p:blipFill>
        <p:spPr>
          <a:xfrm>
            <a:off x="251175" y="1104050"/>
            <a:ext cx="2689828" cy="1936275"/>
          </a:xfrm>
          <a:prstGeom prst="rect">
            <a:avLst/>
          </a:prstGeom>
          <a:noFill/>
          <a:ln>
            <a:noFill/>
          </a:ln>
        </p:spPr>
      </p:pic>
      <p:pic>
        <p:nvPicPr>
          <p:cNvPr id="234" name="Google Shape;234;p34"/>
          <p:cNvPicPr preferRelativeResize="0"/>
          <p:nvPr/>
        </p:nvPicPr>
        <p:blipFill>
          <a:blip r:embed="rId7">
            <a:alphaModFix/>
          </a:blip>
          <a:stretch>
            <a:fillRect/>
          </a:stretch>
        </p:blipFill>
        <p:spPr>
          <a:xfrm>
            <a:off x="3031575" y="1104050"/>
            <a:ext cx="2759076" cy="1936275"/>
          </a:xfrm>
          <a:prstGeom prst="rect">
            <a:avLst/>
          </a:prstGeom>
          <a:noFill/>
          <a:ln>
            <a:noFill/>
          </a:ln>
        </p:spPr>
      </p:pic>
      <p:pic>
        <p:nvPicPr>
          <p:cNvPr id="235" name="Google Shape;235;p34" title="feel it remade logo export.mp4">
            <a:hlinkClick r:id="rId8"/>
          </p:cNvPr>
          <p:cNvPicPr preferRelativeResize="0"/>
          <p:nvPr/>
        </p:nvPicPr>
        <p:blipFill>
          <a:blip r:embed="rId9">
            <a:alphaModFix/>
          </a:blip>
          <a:stretch>
            <a:fillRect/>
          </a:stretch>
        </p:blipFill>
        <p:spPr>
          <a:xfrm>
            <a:off x="5946500" y="3194425"/>
            <a:ext cx="2759074" cy="1698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9" name="Shape 239"/>
        <p:cNvGrpSpPr/>
        <p:nvPr/>
      </p:nvGrpSpPr>
      <p:grpSpPr>
        <a:xfrm>
          <a:off x="0" y="0"/>
          <a:ext cx="0" cy="0"/>
          <a:chOff x="0" y="0"/>
          <a:chExt cx="0" cy="0"/>
        </a:xfrm>
      </p:grpSpPr>
      <p:sp>
        <p:nvSpPr>
          <p:cNvPr id="240" name="Google Shape;240;p35"/>
          <p:cNvSpPr txBox="1"/>
          <p:nvPr>
            <p:ph type="ctrTitle"/>
          </p:nvPr>
        </p:nvSpPr>
        <p:spPr>
          <a:xfrm>
            <a:off x="311700" y="412475"/>
            <a:ext cx="8520600" cy="920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solidFill>
                  <a:srgbClr val="FFFFFF"/>
                </a:solidFill>
                <a:latin typeface="Helvetica Neue"/>
                <a:ea typeface="Helvetica Neue"/>
                <a:cs typeface="Helvetica Neue"/>
                <a:sym typeface="Helvetica Neue"/>
              </a:rPr>
              <a:t>SOUND DESIGN</a:t>
            </a:r>
            <a:endParaRPr b="1">
              <a:solidFill>
                <a:srgbClr val="FFFFFF"/>
              </a:solidFill>
              <a:latin typeface="Helvetica Neue"/>
              <a:ea typeface="Helvetica Neue"/>
              <a:cs typeface="Helvetica Neue"/>
              <a:sym typeface="Helvetica Neue"/>
            </a:endParaRPr>
          </a:p>
        </p:txBody>
      </p:sp>
      <p:pic>
        <p:nvPicPr>
          <p:cNvPr id="241" name="Google Shape;241;p35"/>
          <p:cNvPicPr preferRelativeResize="0"/>
          <p:nvPr/>
        </p:nvPicPr>
        <p:blipFill>
          <a:blip r:embed="rId3">
            <a:alphaModFix/>
          </a:blip>
          <a:stretch>
            <a:fillRect/>
          </a:stretch>
        </p:blipFill>
        <p:spPr>
          <a:xfrm>
            <a:off x="3455639" y="1256675"/>
            <a:ext cx="2232726" cy="1431450"/>
          </a:xfrm>
          <a:prstGeom prst="rect">
            <a:avLst/>
          </a:prstGeom>
          <a:noFill/>
          <a:ln>
            <a:noFill/>
          </a:ln>
        </p:spPr>
      </p:pic>
      <p:pic>
        <p:nvPicPr>
          <p:cNvPr id="242" name="Google Shape;242;p35"/>
          <p:cNvPicPr preferRelativeResize="0"/>
          <p:nvPr/>
        </p:nvPicPr>
        <p:blipFill>
          <a:blip r:embed="rId4">
            <a:alphaModFix/>
          </a:blip>
          <a:stretch>
            <a:fillRect/>
          </a:stretch>
        </p:blipFill>
        <p:spPr>
          <a:xfrm>
            <a:off x="4702900" y="2805300"/>
            <a:ext cx="2902174" cy="1553149"/>
          </a:xfrm>
          <a:prstGeom prst="rect">
            <a:avLst/>
          </a:prstGeom>
          <a:noFill/>
          <a:ln>
            <a:noFill/>
          </a:ln>
        </p:spPr>
      </p:pic>
      <p:pic>
        <p:nvPicPr>
          <p:cNvPr id="243" name="Google Shape;243;p35"/>
          <p:cNvPicPr preferRelativeResize="0"/>
          <p:nvPr/>
        </p:nvPicPr>
        <p:blipFill rotWithShape="1">
          <a:blip r:embed="rId5">
            <a:alphaModFix/>
          </a:blip>
          <a:srcRect b="0" l="20397" r="8901" t="0"/>
          <a:stretch/>
        </p:blipFill>
        <p:spPr>
          <a:xfrm>
            <a:off x="957451" y="2805300"/>
            <a:ext cx="3282925" cy="1553150"/>
          </a:xfrm>
          <a:prstGeom prst="rect">
            <a:avLst/>
          </a:prstGeom>
          <a:noFill/>
          <a:ln>
            <a:noFill/>
          </a:ln>
        </p:spPr>
      </p:pic>
      <p:sp>
        <p:nvSpPr>
          <p:cNvPr id="244" name="Google Shape;244;p35"/>
          <p:cNvSpPr txBox="1"/>
          <p:nvPr>
            <p:ph type="ctrTitle"/>
          </p:nvPr>
        </p:nvSpPr>
        <p:spPr>
          <a:xfrm>
            <a:off x="1308300" y="4460575"/>
            <a:ext cx="2425500" cy="302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sz="1500">
                <a:solidFill>
                  <a:srgbClr val="FFFFFF"/>
                </a:solidFill>
                <a:latin typeface="Helvetica Neue"/>
                <a:ea typeface="Helvetica Neue"/>
                <a:cs typeface="Helvetica Neue"/>
                <a:sym typeface="Helvetica Neue"/>
              </a:rPr>
              <a:t>MY SOUND DESIGN</a:t>
            </a:r>
            <a:endParaRPr b="1" sz="1500">
              <a:solidFill>
                <a:srgbClr val="FFFFFF"/>
              </a:solidFill>
              <a:latin typeface="Helvetica Neue"/>
              <a:ea typeface="Helvetica Neue"/>
              <a:cs typeface="Helvetica Neue"/>
              <a:sym typeface="Helvetica Neue"/>
            </a:endParaRPr>
          </a:p>
        </p:txBody>
      </p:sp>
      <p:sp>
        <p:nvSpPr>
          <p:cNvPr id="245" name="Google Shape;245;p35"/>
          <p:cNvSpPr txBox="1"/>
          <p:nvPr>
            <p:ph type="ctrTitle"/>
          </p:nvPr>
        </p:nvSpPr>
        <p:spPr>
          <a:xfrm>
            <a:off x="4941225" y="4460575"/>
            <a:ext cx="2425500" cy="302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sz="1500">
                <a:solidFill>
                  <a:srgbClr val="FFFFFF"/>
                </a:solidFill>
                <a:latin typeface="Helvetica Neue"/>
                <a:ea typeface="Helvetica Neue"/>
                <a:cs typeface="Helvetica Neue"/>
                <a:sym typeface="Helvetica Neue"/>
              </a:rPr>
              <a:t>NARIN’S </a:t>
            </a:r>
            <a:r>
              <a:rPr b="1" lang="en" sz="1500">
                <a:solidFill>
                  <a:srgbClr val="FFFFFF"/>
                </a:solidFill>
                <a:latin typeface="Helvetica Neue"/>
                <a:ea typeface="Helvetica Neue"/>
                <a:cs typeface="Helvetica Neue"/>
                <a:sym typeface="Helvetica Neue"/>
              </a:rPr>
              <a:t>SOUND DESIGN</a:t>
            </a:r>
            <a:endParaRPr b="1" sz="1500">
              <a:solidFill>
                <a:srgbClr val="FFFFFF"/>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9" name="Shape 249"/>
        <p:cNvGrpSpPr/>
        <p:nvPr/>
      </p:nvGrpSpPr>
      <p:grpSpPr>
        <a:xfrm>
          <a:off x="0" y="0"/>
          <a:ext cx="0" cy="0"/>
          <a:chOff x="0" y="0"/>
          <a:chExt cx="0" cy="0"/>
        </a:xfrm>
      </p:grpSpPr>
      <p:sp>
        <p:nvSpPr>
          <p:cNvPr id="250" name="Google Shape;250;p36"/>
          <p:cNvSpPr txBox="1"/>
          <p:nvPr>
            <p:ph type="ctrTitle"/>
          </p:nvPr>
        </p:nvSpPr>
        <p:spPr>
          <a:xfrm>
            <a:off x="311700" y="576725"/>
            <a:ext cx="8520600" cy="920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Helvetica Neue"/>
                <a:ea typeface="Helvetica Neue"/>
                <a:cs typeface="Helvetica Neue"/>
                <a:sym typeface="Helvetica Neue"/>
              </a:rPr>
              <a:t>45 SECOND TVC</a:t>
            </a:r>
            <a:endParaRPr b="1">
              <a:solidFill>
                <a:srgbClr val="FFFFFF"/>
              </a:solidFill>
              <a:latin typeface="Helvetica Neue"/>
              <a:ea typeface="Helvetica Neue"/>
              <a:cs typeface="Helvetica Neue"/>
              <a:sym typeface="Helvetica Neue"/>
            </a:endParaRPr>
          </a:p>
        </p:txBody>
      </p:sp>
      <p:pic>
        <p:nvPicPr>
          <p:cNvPr id="251" name="Google Shape;251;p36" title="Skullcandy TVC 45 Sec.mp4">
            <a:hlinkClick r:id="rId3"/>
          </p:cNvPr>
          <p:cNvPicPr preferRelativeResize="0"/>
          <p:nvPr/>
        </p:nvPicPr>
        <p:blipFill>
          <a:blip r:embed="rId4">
            <a:alphaModFix/>
          </a:blip>
          <a:stretch>
            <a:fillRect/>
          </a:stretch>
        </p:blipFill>
        <p:spPr>
          <a:xfrm>
            <a:off x="1601700" y="1452225"/>
            <a:ext cx="5940576" cy="33415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5" name="Shape 255"/>
        <p:cNvGrpSpPr/>
        <p:nvPr/>
      </p:nvGrpSpPr>
      <p:grpSpPr>
        <a:xfrm>
          <a:off x="0" y="0"/>
          <a:ext cx="0" cy="0"/>
          <a:chOff x="0" y="0"/>
          <a:chExt cx="0" cy="0"/>
        </a:xfrm>
      </p:grpSpPr>
      <p:sp>
        <p:nvSpPr>
          <p:cNvPr id="256" name="Google Shape;256;p37"/>
          <p:cNvSpPr txBox="1"/>
          <p:nvPr>
            <p:ph type="ctrTitle"/>
          </p:nvPr>
        </p:nvSpPr>
        <p:spPr>
          <a:xfrm>
            <a:off x="311700" y="495850"/>
            <a:ext cx="8520600" cy="986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FFFFFF"/>
                </a:solidFill>
                <a:latin typeface="Helvetica Neue"/>
                <a:ea typeface="Helvetica Neue"/>
                <a:cs typeface="Helvetica Neue"/>
                <a:sym typeface="Helvetica Neue"/>
              </a:rPr>
              <a:t>1</a:t>
            </a:r>
            <a:r>
              <a:rPr b="1" lang="en">
                <a:solidFill>
                  <a:srgbClr val="FFFFFF"/>
                </a:solidFill>
                <a:latin typeface="Helvetica Neue"/>
                <a:ea typeface="Helvetica Neue"/>
                <a:cs typeface="Helvetica Neue"/>
                <a:sym typeface="Helvetica Neue"/>
              </a:rPr>
              <a:t>5 SECOND TVC</a:t>
            </a:r>
            <a:endParaRPr b="1">
              <a:solidFill>
                <a:srgbClr val="FFFFFF"/>
              </a:solidFill>
              <a:latin typeface="Helvetica Neue"/>
              <a:ea typeface="Helvetica Neue"/>
              <a:cs typeface="Helvetica Neue"/>
              <a:sym typeface="Helvetica Neue"/>
            </a:endParaRPr>
          </a:p>
        </p:txBody>
      </p:sp>
      <p:pic>
        <p:nvPicPr>
          <p:cNvPr id="257" name="Google Shape;257;p37" title="Skullcandy TVC 15 Sec.mp4">
            <a:hlinkClick r:id="rId3"/>
          </p:cNvPr>
          <p:cNvPicPr preferRelativeResize="0"/>
          <p:nvPr/>
        </p:nvPicPr>
        <p:blipFill>
          <a:blip r:embed="rId4">
            <a:alphaModFix/>
          </a:blip>
          <a:stretch>
            <a:fillRect/>
          </a:stretch>
        </p:blipFill>
        <p:spPr>
          <a:xfrm>
            <a:off x="1588750" y="1447875"/>
            <a:ext cx="5966491" cy="33561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1" name="Shape 261"/>
        <p:cNvGrpSpPr/>
        <p:nvPr/>
      </p:nvGrpSpPr>
      <p:grpSpPr>
        <a:xfrm>
          <a:off x="0" y="0"/>
          <a:ext cx="0" cy="0"/>
          <a:chOff x="0" y="0"/>
          <a:chExt cx="0" cy="0"/>
        </a:xfrm>
      </p:grpSpPr>
      <p:pic>
        <p:nvPicPr>
          <p:cNvPr id="262" name="Google Shape;262;p38"/>
          <p:cNvPicPr preferRelativeResize="0"/>
          <p:nvPr/>
        </p:nvPicPr>
        <p:blipFill rotWithShape="1">
          <a:blip r:embed="rId3">
            <a:alphaModFix/>
          </a:blip>
          <a:srcRect b="22395" l="30277" r="30138" t="22604"/>
          <a:stretch/>
        </p:blipFill>
        <p:spPr>
          <a:xfrm>
            <a:off x="8627725" y="213560"/>
            <a:ext cx="303001" cy="421016"/>
          </a:xfrm>
          <a:prstGeom prst="rect">
            <a:avLst/>
          </a:prstGeom>
          <a:noFill/>
          <a:ln>
            <a:noFill/>
          </a:ln>
        </p:spPr>
      </p:pic>
      <p:sp>
        <p:nvSpPr>
          <p:cNvPr id="263" name="Google Shape;263;p38"/>
          <p:cNvSpPr txBox="1"/>
          <p:nvPr/>
        </p:nvSpPr>
        <p:spPr>
          <a:xfrm>
            <a:off x="2194050" y="1272325"/>
            <a:ext cx="4755900" cy="56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33">
                <a:solidFill>
                  <a:schemeClr val="lt1"/>
                </a:solidFill>
                <a:latin typeface="Helvetica Neue"/>
                <a:ea typeface="Helvetica Neue"/>
                <a:cs typeface="Helvetica Neue"/>
                <a:sym typeface="Helvetica Neue"/>
              </a:rPr>
              <a:t>Written, Directed &amp; Edited by</a:t>
            </a:r>
            <a:endParaRPr b="1" sz="833">
              <a:solidFill>
                <a:schemeClr val="lt1"/>
              </a:solidFill>
              <a:latin typeface="Helvetica Neue"/>
              <a:ea typeface="Helvetica Neue"/>
              <a:cs typeface="Helvetica Neue"/>
              <a:sym typeface="Helvetica Neue"/>
            </a:endParaRPr>
          </a:p>
          <a:p>
            <a:pPr indent="0" lvl="0" marL="0" rtl="0" algn="ctr">
              <a:spcBef>
                <a:spcPts val="0"/>
              </a:spcBef>
              <a:spcAft>
                <a:spcPts val="0"/>
              </a:spcAft>
              <a:buNone/>
            </a:pPr>
            <a:r>
              <a:rPr b="1" lang="en" sz="1633">
                <a:solidFill>
                  <a:schemeClr val="lt1"/>
                </a:solidFill>
                <a:latin typeface="Helvetica Neue"/>
                <a:ea typeface="Helvetica Neue"/>
                <a:cs typeface="Helvetica Neue"/>
                <a:sym typeface="Helvetica Neue"/>
              </a:rPr>
              <a:t>Riley Arndt and Sibin Babu</a:t>
            </a:r>
            <a:endParaRPr b="1" sz="1633">
              <a:solidFill>
                <a:schemeClr val="lt1"/>
              </a:solidFill>
              <a:latin typeface="Helvetica Neue"/>
              <a:ea typeface="Helvetica Neue"/>
              <a:cs typeface="Helvetica Neue"/>
              <a:sym typeface="Helvetica Neue"/>
            </a:endParaRPr>
          </a:p>
        </p:txBody>
      </p:sp>
      <p:sp>
        <p:nvSpPr>
          <p:cNvPr id="264" name="Google Shape;264;p38"/>
          <p:cNvSpPr txBox="1"/>
          <p:nvPr/>
        </p:nvSpPr>
        <p:spPr>
          <a:xfrm>
            <a:off x="2194050" y="2032150"/>
            <a:ext cx="4755900" cy="18213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733">
                <a:solidFill>
                  <a:schemeClr val="lt1"/>
                </a:solidFill>
                <a:latin typeface="Helvetica Neue"/>
                <a:ea typeface="Helvetica Neue"/>
                <a:cs typeface="Helvetica Neue"/>
                <a:sym typeface="Helvetica Neue"/>
              </a:rPr>
              <a:t>Starring: Kristian Webb and Lucie Manzano</a:t>
            </a:r>
            <a:endParaRPr b="1" sz="733">
              <a:solidFill>
                <a:schemeClr val="lt1"/>
              </a:solidFill>
              <a:latin typeface="Helvetica Neue"/>
              <a:ea typeface="Helvetica Neue"/>
              <a:cs typeface="Helvetica Neue"/>
              <a:sym typeface="Helvetica Neue"/>
            </a:endParaRPr>
          </a:p>
          <a:p>
            <a:pPr indent="0" lvl="0" marL="0" rtl="0" algn="ctr">
              <a:lnSpc>
                <a:spcPct val="150000"/>
              </a:lnSpc>
              <a:spcBef>
                <a:spcPts val="0"/>
              </a:spcBef>
              <a:spcAft>
                <a:spcPts val="0"/>
              </a:spcAft>
              <a:buNone/>
            </a:pPr>
            <a:r>
              <a:rPr b="1" lang="en" sz="733">
                <a:solidFill>
                  <a:schemeClr val="lt1"/>
                </a:solidFill>
                <a:latin typeface="Helvetica Neue"/>
                <a:ea typeface="Helvetica Neue"/>
                <a:cs typeface="Helvetica Neue"/>
                <a:sym typeface="Helvetica Neue"/>
              </a:rPr>
              <a:t>Assistant Director: Toby Smyth</a:t>
            </a:r>
            <a:endParaRPr b="1" sz="733">
              <a:solidFill>
                <a:schemeClr val="lt1"/>
              </a:solidFill>
              <a:latin typeface="Helvetica Neue"/>
              <a:ea typeface="Helvetica Neue"/>
              <a:cs typeface="Helvetica Neue"/>
              <a:sym typeface="Helvetica Neue"/>
            </a:endParaRPr>
          </a:p>
          <a:p>
            <a:pPr indent="0" lvl="0" marL="0" rtl="0" algn="ctr">
              <a:lnSpc>
                <a:spcPct val="150000"/>
              </a:lnSpc>
              <a:spcBef>
                <a:spcPts val="0"/>
              </a:spcBef>
              <a:spcAft>
                <a:spcPts val="0"/>
              </a:spcAft>
              <a:buNone/>
            </a:pPr>
            <a:r>
              <a:rPr b="1" lang="en" sz="733">
                <a:solidFill>
                  <a:schemeClr val="lt1"/>
                </a:solidFill>
                <a:latin typeface="Helvetica Neue"/>
                <a:ea typeface="Helvetica Neue"/>
                <a:cs typeface="Helvetica Neue"/>
                <a:sym typeface="Helvetica Neue"/>
              </a:rPr>
              <a:t>On-set Recording and Sound Design: Narin Gayle</a:t>
            </a:r>
            <a:endParaRPr b="1" sz="733">
              <a:solidFill>
                <a:schemeClr val="lt1"/>
              </a:solidFill>
              <a:latin typeface="Helvetica Neue"/>
              <a:ea typeface="Helvetica Neue"/>
              <a:cs typeface="Helvetica Neue"/>
              <a:sym typeface="Helvetica Neue"/>
            </a:endParaRPr>
          </a:p>
          <a:p>
            <a:pPr indent="0" lvl="0" marL="0" rtl="0" algn="ctr">
              <a:lnSpc>
                <a:spcPct val="150000"/>
              </a:lnSpc>
              <a:spcBef>
                <a:spcPts val="0"/>
              </a:spcBef>
              <a:spcAft>
                <a:spcPts val="0"/>
              </a:spcAft>
              <a:buNone/>
            </a:pPr>
            <a:r>
              <a:rPr b="1" lang="en" sz="733">
                <a:solidFill>
                  <a:schemeClr val="lt1"/>
                </a:solidFill>
                <a:latin typeface="Helvetica Neue"/>
                <a:ea typeface="Helvetica Neue"/>
                <a:cs typeface="Helvetica Neue"/>
                <a:sym typeface="Helvetica Neue"/>
              </a:rPr>
              <a:t>Art Direction: Jarrah Wells and Sadie Archibald</a:t>
            </a:r>
            <a:endParaRPr b="1" sz="733">
              <a:solidFill>
                <a:schemeClr val="lt1"/>
              </a:solidFill>
              <a:latin typeface="Helvetica Neue"/>
              <a:ea typeface="Helvetica Neue"/>
              <a:cs typeface="Helvetica Neue"/>
              <a:sym typeface="Helvetica Neue"/>
            </a:endParaRPr>
          </a:p>
          <a:p>
            <a:pPr indent="0" lvl="0" marL="0" rtl="0" algn="ctr">
              <a:lnSpc>
                <a:spcPct val="150000"/>
              </a:lnSpc>
              <a:spcBef>
                <a:spcPts val="0"/>
              </a:spcBef>
              <a:spcAft>
                <a:spcPts val="0"/>
              </a:spcAft>
              <a:buNone/>
            </a:pPr>
            <a:r>
              <a:rPr b="1" lang="en" sz="733">
                <a:solidFill>
                  <a:schemeClr val="lt1"/>
                </a:solidFill>
                <a:latin typeface="Helvetica Neue"/>
                <a:ea typeface="Helvetica Neue"/>
                <a:cs typeface="Helvetica Neue"/>
                <a:sym typeface="Helvetica Neue"/>
              </a:rPr>
              <a:t>Behind The Scenes: Oscar Rockr</a:t>
            </a:r>
            <a:endParaRPr b="1" sz="733">
              <a:solidFill>
                <a:schemeClr val="lt1"/>
              </a:solidFill>
              <a:latin typeface="Helvetica Neue"/>
              <a:ea typeface="Helvetica Neue"/>
              <a:cs typeface="Helvetica Neue"/>
              <a:sym typeface="Helvetica Neue"/>
            </a:endParaRPr>
          </a:p>
          <a:p>
            <a:pPr indent="0" lvl="0" marL="0" rtl="0" algn="ctr">
              <a:lnSpc>
                <a:spcPct val="150000"/>
              </a:lnSpc>
              <a:spcBef>
                <a:spcPts val="0"/>
              </a:spcBef>
              <a:spcAft>
                <a:spcPts val="0"/>
              </a:spcAft>
              <a:buNone/>
            </a:pPr>
            <a:r>
              <a:rPr b="1" lang="en" sz="733">
                <a:solidFill>
                  <a:schemeClr val="lt1"/>
                </a:solidFill>
                <a:latin typeface="Helvetica Neue"/>
                <a:ea typeface="Helvetica Neue"/>
                <a:cs typeface="Helvetica Neue"/>
                <a:sym typeface="Helvetica Neue"/>
              </a:rPr>
              <a:t>Grip: Damien Mcewan</a:t>
            </a:r>
            <a:endParaRPr b="1" sz="733">
              <a:solidFill>
                <a:schemeClr val="lt1"/>
              </a:solidFill>
              <a:latin typeface="Helvetica Neue"/>
              <a:ea typeface="Helvetica Neue"/>
              <a:cs typeface="Helvetica Neue"/>
              <a:sym typeface="Helvetica Neue"/>
            </a:endParaRPr>
          </a:p>
          <a:p>
            <a:pPr indent="0" lvl="0" marL="0" rtl="0" algn="ctr">
              <a:lnSpc>
                <a:spcPct val="150000"/>
              </a:lnSpc>
              <a:spcBef>
                <a:spcPts val="0"/>
              </a:spcBef>
              <a:spcAft>
                <a:spcPts val="0"/>
              </a:spcAft>
              <a:buNone/>
            </a:pPr>
            <a:r>
              <a:rPr b="1" lang="en" sz="733">
                <a:solidFill>
                  <a:schemeClr val="lt1"/>
                </a:solidFill>
                <a:latin typeface="Helvetica Neue"/>
                <a:ea typeface="Helvetica Neue"/>
                <a:cs typeface="Helvetica Neue"/>
                <a:sym typeface="Helvetica Neue"/>
              </a:rPr>
              <a:t>Extras: Kathy, Lachlan, Max, JT, Ellie, </a:t>
            </a:r>
            <a:r>
              <a:rPr b="1" lang="en" sz="733">
                <a:solidFill>
                  <a:schemeClr val="lt1"/>
                </a:solidFill>
                <a:latin typeface="Helvetica Neue"/>
                <a:ea typeface="Helvetica Neue"/>
                <a:cs typeface="Helvetica Neue"/>
                <a:sym typeface="Helvetica Neue"/>
              </a:rPr>
              <a:t>Courtney,</a:t>
            </a:r>
            <a:r>
              <a:rPr b="1" lang="en" sz="733">
                <a:solidFill>
                  <a:schemeClr val="lt1"/>
                </a:solidFill>
                <a:latin typeface="Helvetica Neue"/>
                <a:ea typeface="Helvetica Neue"/>
                <a:cs typeface="Helvetica Neue"/>
                <a:sym typeface="Helvetica Neue"/>
              </a:rPr>
              <a:t> Harry Sharman, Harry Asbury</a:t>
            </a:r>
            <a:endParaRPr b="1" sz="733">
              <a:solidFill>
                <a:schemeClr val="lt1"/>
              </a:solidFill>
              <a:latin typeface="Helvetica Neue"/>
              <a:ea typeface="Helvetica Neue"/>
              <a:cs typeface="Helvetica Neue"/>
              <a:sym typeface="Helvetica Neue"/>
            </a:endParaRPr>
          </a:p>
          <a:p>
            <a:pPr indent="0" lvl="0" marL="0" rtl="0" algn="ctr">
              <a:lnSpc>
                <a:spcPct val="150000"/>
              </a:lnSpc>
              <a:spcBef>
                <a:spcPts val="0"/>
              </a:spcBef>
              <a:spcAft>
                <a:spcPts val="0"/>
              </a:spcAft>
              <a:buNone/>
            </a:pPr>
            <a:r>
              <a:t/>
            </a:r>
            <a:endParaRPr b="1" sz="733">
              <a:solidFill>
                <a:schemeClr val="lt1"/>
              </a:solidFill>
              <a:latin typeface="Helvetica Neue"/>
              <a:ea typeface="Helvetica Neue"/>
              <a:cs typeface="Helvetica Neue"/>
              <a:sym typeface="Helvetica Neue"/>
            </a:endParaRPr>
          </a:p>
          <a:p>
            <a:pPr indent="0" lvl="0" marL="0" rtl="0" algn="ctr">
              <a:lnSpc>
                <a:spcPct val="150000"/>
              </a:lnSpc>
              <a:spcBef>
                <a:spcPts val="0"/>
              </a:spcBef>
              <a:spcAft>
                <a:spcPts val="0"/>
              </a:spcAft>
              <a:buNone/>
            </a:pPr>
            <a:r>
              <a:t/>
            </a:r>
            <a:endParaRPr b="1" sz="733">
              <a:solidFill>
                <a:schemeClr val="lt1"/>
              </a:solidFill>
              <a:latin typeface="Helvetica Neue"/>
              <a:ea typeface="Helvetica Neue"/>
              <a:cs typeface="Helvetica Neue"/>
              <a:sym typeface="Helvetica Neue"/>
            </a:endParaRPr>
          </a:p>
          <a:p>
            <a:pPr indent="0" lvl="0" marL="0" rtl="0" algn="ctr">
              <a:lnSpc>
                <a:spcPct val="150000"/>
              </a:lnSpc>
              <a:spcBef>
                <a:spcPts val="0"/>
              </a:spcBef>
              <a:spcAft>
                <a:spcPts val="0"/>
              </a:spcAft>
              <a:buNone/>
            </a:pPr>
            <a:r>
              <a:rPr b="1" lang="en" sz="733">
                <a:solidFill>
                  <a:schemeClr val="lt1"/>
                </a:solidFill>
                <a:latin typeface="Helvetica Neue"/>
                <a:ea typeface="Helvetica Neue"/>
                <a:cs typeface="Helvetica Neue"/>
                <a:sym typeface="Helvetica Neue"/>
              </a:rPr>
              <a:t>Sincere Thanks to Laurie Adalian, Russell Burton, Justin and Bridgette </a:t>
            </a:r>
            <a:endParaRPr b="1" sz="733">
              <a:solidFill>
                <a:schemeClr val="lt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4" name="Shape 64"/>
        <p:cNvGrpSpPr/>
        <p:nvPr/>
      </p:nvGrpSpPr>
      <p:grpSpPr>
        <a:xfrm>
          <a:off x="0" y="0"/>
          <a:ext cx="0" cy="0"/>
          <a:chOff x="0" y="0"/>
          <a:chExt cx="0" cy="0"/>
        </a:xfrm>
      </p:grpSpPr>
      <p:sp>
        <p:nvSpPr>
          <p:cNvPr id="65" name="Google Shape;65;p15"/>
          <p:cNvSpPr txBox="1"/>
          <p:nvPr>
            <p:ph type="ctrTitle"/>
          </p:nvPr>
        </p:nvSpPr>
        <p:spPr>
          <a:xfrm>
            <a:off x="311700" y="902925"/>
            <a:ext cx="8520600" cy="873000"/>
          </a:xfrm>
          <a:prstGeom prst="rect">
            <a:avLst/>
          </a:prstGeom>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None/>
            </a:pPr>
            <a:r>
              <a:rPr b="1" lang="en" sz="5100">
                <a:solidFill>
                  <a:srgbClr val="FFFFFF"/>
                </a:solidFill>
                <a:latin typeface="Helvetica Neue"/>
                <a:ea typeface="Helvetica Neue"/>
                <a:cs typeface="Helvetica Neue"/>
                <a:sym typeface="Helvetica Neue"/>
              </a:rPr>
              <a:t>PRODUCTION</a:t>
            </a:r>
            <a:r>
              <a:rPr b="1" lang="en" sz="5100">
                <a:solidFill>
                  <a:srgbClr val="FFFFFF"/>
                </a:solidFill>
                <a:latin typeface="Roboto"/>
                <a:ea typeface="Roboto"/>
                <a:cs typeface="Roboto"/>
                <a:sym typeface="Roboto"/>
              </a:rPr>
              <a:t> </a:t>
            </a:r>
            <a:r>
              <a:rPr b="1" lang="en" sz="5100">
                <a:solidFill>
                  <a:srgbClr val="FFFFFF"/>
                </a:solidFill>
                <a:latin typeface="Helvetica Neue"/>
                <a:ea typeface="Helvetica Neue"/>
                <a:cs typeface="Helvetica Neue"/>
                <a:sym typeface="Helvetica Neue"/>
              </a:rPr>
              <a:t>OBJECTIVE</a:t>
            </a:r>
            <a:endParaRPr b="1" sz="5100">
              <a:solidFill>
                <a:srgbClr val="FFFFFF"/>
              </a:solidFill>
              <a:latin typeface="Helvetica Neue"/>
              <a:ea typeface="Helvetica Neue"/>
              <a:cs typeface="Helvetica Neue"/>
              <a:sym typeface="Helvetica Neue"/>
            </a:endParaRPr>
          </a:p>
        </p:txBody>
      </p:sp>
      <p:sp>
        <p:nvSpPr>
          <p:cNvPr id="66" name="Google Shape;66;p15"/>
          <p:cNvSpPr txBox="1"/>
          <p:nvPr>
            <p:ph idx="1" type="subTitle"/>
          </p:nvPr>
        </p:nvSpPr>
        <p:spPr>
          <a:xfrm>
            <a:off x="893200" y="2279750"/>
            <a:ext cx="4042200" cy="127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i="1" lang="en" sz="900">
                <a:solidFill>
                  <a:srgbClr val="FFFFFF"/>
                </a:solidFill>
              </a:rPr>
              <a:t>The main objective for this production was to network and communicate with a international brand in order to deliver a professional television commercial that may spark their interest in working with us on future projects.</a:t>
            </a:r>
            <a:endParaRPr sz="900">
              <a:solidFill>
                <a:srgbClr val="FFFFFF"/>
              </a:solidFill>
            </a:endParaRPr>
          </a:p>
        </p:txBody>
      </p:sp>
      <p:pic>
        <p:nvPicPr>
          <p:cNvPr id="67" name="Google Shape;67;p15"/>
          <p:cNvPicPr preferRelativeResize="0"/>
          <p:nvPr/>
        </p:nvPicPr>
        <p:blipFill rotWithShape="1">
          <a:blip r:embed="rId3">
            <a:alphaModFix/>
          </a:blip>
          <a:srcRect b="0" l="0" r="0" t="22606"/>
          <a:stretch/>
        </p:blipFill>
        <p:spPr>
          <a:xfrm>
            <a:off x="5365725" y="2114300"/>
            <a:ext cx="2997724" cy="23201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1" name="Shape 71"/>
        <p:cNvGrpSpPr/>
        <p:nvPr/>
      </p:nvGrpSpPr>
      <p:grpSpPr>
        <a:xfrm>
          <a:off x="0" y="0"/>
          <a:ext cx="0" cy="0"/>
          <a:chOff x="0" y="0"/>
          <a:chExt cx="0" cy="0"/>
        </a:xfrm>
      </p:grpSpPr>
      <p:sp>
        <p:nvSpPr>
          <p:cNvPr id="72" name="Google Shape;72;p16"/>
          <p:cNvSpPr txBox="1"/>
          <p:nvPr>
            <p:ph type="ctrTitle"/>
          </p:nvPr>
        </p:nvSpPr>
        <p:spPr>
          <a:xfrm>
            <a:off x="311700" y="902925"/>
            <a:ext cx="8520600" cy="873000"/>
          </a:xfrm>
          <a:prstGeom prst="rect">
            <a:avLst/>
          </a:prstGeom>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None/>
            </a:pPr>
            <a:r>
              <a:rPr b="1" lang="en" sz="5100">
                <a:solidFill>
                  <a:srgbClr val="FFFFFF"/>
                </a:solidFill>
                <a:latin typeface="Helvetica Neue"/>
                <a:ea typeface="Helvetica Neue"/>
                <a:cs typeface="Helvetica Neue"/>
                <a:sym typeface="Helvetica Neue"/>
              </a:rPr>
              <a:t>PRODUCTION</a:t>
            </a:r>
            <a:r>
              <a:rPr b="1" lang="en" sz="5100">
                <a:solidFill>
                  <a:srgbClr val="FFFFFF"/>
                </a:solidFill>
                <a:latin typeface="Roboto"/>
                <a:ea typeface="Roboto"/>
                <a:cs typeface="Roboto"/>
                <a:sym typeface="Roboto"/>
              </a:rPr>
              <a:t> </a:t>
            </a:r>
            <a:r>
              <a:rPr b="1" lang="en" sz="5100">
                <a:solidFill>
                  <a:srgbClr val="FFFFFF"/>
                </a:solidFill>
                <a:latin typeface="Helvetica Neue"/>
                <a:ea typeface="Helvetica Neue"/>
                <a:cs typeface="Helvetica Neue"/>
                <a:sym typeface="Helvetica Neue"/>
              </a:rPr>
              <a:t>CONCEPT</a:t>
            </a:r>
            <a:endParaRPr b="1" sz="5100">
              <a:solidFill>
                <a:srgbClr val="FFFFFF"/>
              </a:solidFill>
              <a:latin typeface="Helvetica Neue"/>
              <a:ea typeface="Helvetica Neue"/>
              <a:cs typeface="Helvetica Neue"/>
              <a:sym typeface="Helvetica Neue"/>
            </a:endParaRPr>
          </a:p>
        </p:txBody>
      </p:sp>
      <p:sp>
        <p:nvSpPr>
          <p:cNvPr id="73" name="Google Shape;73;p16"/>
          <p:cNvSpPr txBox="1"/>
          <p:nvPr>
            <p:ph idx="1" type="subTitle"/>
          </p:nvPr>
        </p:nvSpPr>
        <p:spPr>
          <a:xfrm>
            <a:off x="879025" y="2013875"/>
            <a:ext cx="4210800" cy="1842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770"/>
              <a:buNone/>
            </a:pPr>
            <a:r>
              <a:rPr b="1" i="1" lang="en" sz="900">
                <a:solidFill>
                  <a:srgbClr val="FFFFFF"/>
                </a:solidFill>
              </a:rPr>
              <a:t>The concept was simple yet creatively challenging for this project.</a:t>
            </a:r>
            <a:endParaRPr b="1" i="1" sz="900">
              <a:solidFill>
                <a:srgbClr val="FFFFFF"/>
              </a:solidFill>
            </a:endParaRPr>
          </a:p>
          <a:p>
            <a:pPr indent="0" lvl="0" marL="0" rtl="0" algn="l">
              <a:lnSpc>
                <a:spcPct val="95000"/>
              </a:lnSpc>
              <a:spcBef>
                <a:spcPts val="0"/>
              </a:spcBef>
              <a:spcAft>
                <a:spcPts val="0"/>
              </a:spcAft>
              <a:buSzPts val="770"/>
              <a:buNone/>
            </a:pPr>
            <a:r>
              <a:t/>
            </a:r>
            <a:endParaRPr b="1" i="1" sz="900">
              <a:solidFill>
                <a:srgbClr val="FFFFFF"/>
              </a:solidFill>
            </a:endParaRPr>
          </a:p>
          <a:p>
            <a:pPr indent="-285750" lvl="0" marL="457200" rtl="0" algn="l">
              <a:lnSpc>
                <a:spcPct val="95000"/>
              </a:lnSpc>
              <a:spcBef>
                <a:spcPts val="0"/>
              </a:spcBef>
              <a:spcAft>
                <a:spcPts val="0"/>
              </a:spcAft>
              <a:buClr>
                <a:srgbClr val="FFFFFF"/>
              </a:buClr>
              <a:buSzPts val="900"/>
              <a:buChar char="●"/>
            </a:pPr>
            <a:r>
              <a:rPr b="1" i="1" lang="en" sz="900">
                <a:solidFill>
                  <a:srgbClr val="FFFFFF"/>
                </a:solidFill>
              </a:rPr>
              <a:t>Introduced to Skullcandy's Byron Bay branch manager; Justin.</a:t>
            </a:r>
            <a:endParaRPr b="1" i="1" sz="900">
              <a:solidFill>
                <a:srgbClr val="FFFFFF"/>
              </a:solidFill>
            </a:endParaRPr>
          </a:p>
          <a:p>
            <a:pPr indent="0" lvl="0" marL="457200" rtl="0" algn="l">
              <a:lnSpc>
                <a:spcPct val="95000"/>
              </a:lnSpc>
              <a:spcBef>
                <a:spcPts val="0"/>
              </a:spcBef>
              <a:spcAft>
                <a:spcPts val="0"/>
              </a:spcAft>
              <a:buNone/>
            </a:pPr>
            <a:r>
              <a:rPr b="1" i="1" lang="en" sz="900">
                <a:solidFill>
                  <a:srgbClr val="FFFFFF"/>
                </a:solidFill>
              </a:rPr>
              <a:t> </a:t>
            </a:r>
            <a:endParaRPr b="1" i="1" sz="900">
              <a:solidFill>
                <a:srgbClr val="FFFFFF"/>
              </a:solidFill>
            </a:endParaRPr>
          </a:p>
          <a:p>
            <a:pPr indent="-285750" lvl="0" marL="457200" rtl="0" algn="l">
              <a:lnSpc>
                <a:spcPct val="95000"/>
              </a:lnSpc>
              <a:spcBef>
                <a:spcPts val="0"/>
              </a:spcBef>
              <a:spcAft>
                <a:spcPts val="0"/>
              </a:spcAft>
              <a:buClr>
                <a:srgbClr val="FFFFFF"/>
              </a:buClr>
              <a:buSzPts val="900"/>
              <a:buChar char="●"/>
            </a:pPr>
            <a:r>
              <a:rPr b="1" i="1" lang="en" sz="900">
                <a:solidFill>
                  <a:srgbClr val="FFFFFF"/>
                </a:solidFill>
              </a:rPr>
              <a:t>Skullcandy are in the process of transitioning their marketing campaign from action sports towards creative artists. </a:t>
            </a:r>
            <a:endParaRPr b="1" i="1" sz="900">
              <a:solidFill>
                <a:srgbClr val="FFFFFF"/>
              </a:solidFill>
            </a:endParaRPr>
          </a:p>
          <a:p>
            <a:pPr indent="0" lvl="0" marL="457200" rtl="0" algn="l">
              <a:lnSpc>
                <a:spcPct val="95000"/>
              </a:lnSpc>
              <a:spcBef>
                <a:spcPts val="0"/>
              </a:spcBef>
              <a:spcAft>
                <a:spcPts val="0"/>
              </a:spcAft>
              <a:buNone/>
            </a:pPr>
            <a:r>
              <a:t/>
            </a:r>
            <a:endParaRPr b="1" i="1" sz="900">
              <a:solidFill>
                <a:srgbClr val="FFFFFF"/>
              </a:solidFill>
            </a:endParaRPr>
          </a:p>
          <a:p>
            <a:pPr indent="-285750" lvl="0" marL="457200" rtl="0" algn="l">
              <a:lnSpc>
                <a:spcPct val="95000"/>
              </a:lnSpc>
              <a:spcBef>
                <a:spcPts val="0"/>
              </a:spcBef>
              <a:spcAft>
                <a:spcPts val="0"/>
              </a:spcAft>
              <a:buClr>
                <a:srgbClr val="FFFFFF"/>
              </a:buClr>
              <a:buSzPts val="900"/>
              <a:buChar char="●"/>
            </a:pPr>
            <a:r>
              <a:rPr b="1" i="1" lang="en" sz="900">
                <a:solidFill>
                  <a:srgbClr val="FFFFFF"/>
                </a:solidFill>
              </a:rPr>
              <a:t>An action sports athlete displaying the endless limits of the headphones only to be revealed that he is working on a film set where the creative leading director is also using the Skullcandy headphones.</a:t>
            </a:r>
            <a:endParaRPr b="1" i="1" sz="900">
              <a:solidFill>
                <a:srgbClr val="FFFFFF"/>
              </a:solidFill>
            </a:endParaRPr>
          </a:p>
        </p:txBody>
      </p:sp>
      <p:pic>
        <p:nvPicPr>
          <p:cNvPr id="74" name="Google Shape;74;p16"/>
          <p:cNvPicPr preferRelativeResize="0"/>
          <p:nvPr/>
        </p:nvPicPr>
        <p:blipFill>
          <a:blip r:embed="rId3">
            <a:alphaModFix/>
          </a:blip>
          <a:stretch>
            <a:fillRect/>
          </a:stretch>
        </p:blipFill>
        <p:spPr>
          <a:xfrm>
            <a:off x="5512275" y="1851975"/>
            <a:ext cx="2623524" cy="23775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8" name="Shape 78"/>
        <p:cNvGrpSpPr/>
        <p:nvPr/>
      </p:nvGrpSpPr>
      <p:grpSpPr>
        <a:xfrm>
          <a:off x="0" y="0"/>
          <a:ext cx="0" cy="0"/>
          <a:chOff x="0" y="0"/>
          <a:chExt cx="0" cy="0"/>
        </a:xfrm>
      </p:grpSpPr>
      <p:sp>
        <p:nvSpPr>
          <p:cNvPr id="79" name="Google Shape;79;p17"/>
          <p:cNvSpPr txBox="1"/>
          <p:nvPr>
            <p:ph type="ctrTitle"/>
          </p:nvPr>
        </p:nvSpPr>
        <p:spPr>
          <a:xfrm>
            <a:off x="692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b="1" lang="en">
                <a:solidFill>
                  <a:srgbClr val="FFFFFF"/>
                </a:solidFill>
                <a:latin typeface="Helvetica Neue"/>
                <a:ea typeface="Helvetica Neue"/>
                <a:cs typeface="Helvetica Neue"/>
                <a:sym typeface="Helvetica Neue"/>
              </a:rPr>
              <a:t>PRE-PRODUCTION</a:t>
            </a:r>
            <a:endParaRPr b="1">
              <a:solidFill>
                <a:srgbClr val="FFFFFF"/>
              </a:solidFill>
              <a:latin typeface="Helvetica Neue"/>
              <a:ea typeface="Helvetica Neue"/>
              <a:cs typeface="Helvetica Neue"/>
              <a:sym typeface="Helvetica Neue"/>
            </a:endParaRPr>
          </a:p>
        </p:txBody>
      </p:sp>
      <p:pic>
        <p:nvPicPr>
          <p:cNvPr id="80" name="Google Shape;80;p17"/>
          <p:cNvPicPr preferRelativeResize="0"/>
          <p:nvPr/>
        </p:nvPicPr>
        <p:blipFill rotWithShape="1">
          <a:blip r:embed="rId3">
            <a:alphaModFix/>
          </a:blip>
          <a:srcRect b="22076" l="28509" r="28561" t="24260"/>
          <a:stretch/>
        </p:blipFill>
        <p:spPr>
          <a:xfrm>
            <a:off x="1244275" y="1995025"/>
            <a:ext cx="521901" cy="6524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4" name="Shape 84"/>
        <p:cNvGrpSpPr/>
        <p:nvPr/>
      </p:nvGrpSpPr>
      <p:grpSpPr>
        <a:xfrm>
          <a:off x="0" y="0"/>
          <a:ext cx="0" cy="0"/>
          <a:chOff x="0" y="0"/>
          <a:chExt cx="0" cy="0"/>
        </a:xfrm>
      </p:grpSpPr>
      <p:sp>
        <p:nvSpPr>
          <p:cNvPr id="85" name="Google Shape;85;p18"/>
          <p:cNvSpPr txBox="1"/>
          <p:nvPr>
            <p:ph type="ctrTitle"/>
          </p:nvPr>
        </p:nvSpPr>
        <p:spPr>
          <a:xfrm>
            <a:off x="1256925" y="634075"/>
            <a:ext cx="2289300" cy="466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b="1" lang="en" sz="2800">
                <a:solidFill>
                  <a:schemeClr val="lt1"/>
                </a:solidFill>
                <a:latin typeface="Helvetica Neue"/>
                <a:ea typeface="Helvetica Neue"/>
                <a:cs typeface="Helvetica Neue"/>
                <a:sym typeface="Helvetica Neue"/>
              </a:rPr>
              <a:t>Treatment</a:t>
            </a:r>
            <a:endParaRPr/>
          </a:p>
        </p:txBody>
      </p:sp>
      <p:sp>
        <p:nvSpPr>
          <p:cNvPr id="86" name="Google Shape;86;p18"/>
          <p:cNvSpPr txBox="1"/>
          <p:nvPr>
            <p:ph type="ctrTitle"/>
          </p:nvPr>
        </p:nvSpPr>
        <p:spPr>
          <a:xfrm>
            <a:off x="5316450" y="634075"/>
            <a:ext cx="2289300" cy="466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sz="2800">
                <a:solidFill>
                  <a:schemeClr val="lt1"/>
                </a:solidFill>
                <a:latin typeface="Helvetica Neue"/>
                <a:ea typeface="Helvetica Neue"/>
                <a:cs typeface="Helvetica Neue"/>
                <a:sym typeface="Helvetica Neue"/>
              </a:rPr>
              <a:t>Script</a:t>
            </a:r>
            <a:endParaRPr/>
          </a:p>
        </p:txBody>
      </p:sp>
      <p:sp>
        <p:nvSpPr>
          <p:cNvPr id="87" name="Google Shape;87;p18"/>
          <p:cNvSpPr txBox="1"/>
          <p:nvPr/>
        </p:nvSpPr>
        <p:spPr>
          <a:xfrm>
            <a:off x="327325" y="1057275"/>
            <a:ext cx="2064900" cy="2795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400">
                <a:solidFill>
                  <a:srgbClr val="FFFFFF"/>
                </a:solidFill>
                <a:latin typeface="Courier New"/>
                <a:ea typeface="Courier New"/>
                <a:cs typeface="Courier New"/>
                <a:sym typeface="Courier New"/>
              </a:rPr>
              <a:t>45 SECONDS</a:t>
            </a:r>
            <a:endParaRPr b="1" sz="400">
              <a:solidFill>
                <a:srgbClr val="FFFFFF"/>
              </a:solidFill>
              <a:latin typeface="Courier New"/>
              <a:ea typeface="Courier New"/>
              <a:cs typeface="Courier New"/>
              <a:sym typeface="Courier New"/>
            </a:endParaRPr>
          </a:p>
          <a:p>
            <a:pPr indent="0" lvl="0" marL="0" rtl="0" algn="ctr">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b="1" lang="en" sz="400">
                <a:solidFill>
                  <a:srgbClr val="FFFFFF"/>
                </a:solidFill>
                <a:latin typeface="Courier New"/>
                <a:ea typeface="Courier New"/>
                <a:cs typeface="Courier New"/>
                <a:sym typeface="Courier New"/>
              </a:rPr>
              <a:t>ACT 1</a:t>
            </a:r>
            <a:endParaRPr b="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Chris, a young male boxing athlete is sitting slumped over in a dirty old locker room. The over bearing sound of crowds cheering, commentators and news reporters building the anticipation of his debut fight creeps over him. His breathes grow heavier as the atmospheric noise introduces fists pounding against a boxing bag. Chris reaches down into his duffle bag and pulls out a pair of SkullCandy Headphones. He slowly puts them over his ears. The overbearing atmospheric noise fades away to silence. Chris closes his eyes and takes a deep breath. Chris then abruptly opens his eyes and jumps out of his seat.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b="1" lang="en" sz="400">
                <a:solidFill>
                  <a:srgbClr val="FFFFFF"/>
                </a:solidFill>
                <a:latin typeface="Courier New"/>
                <a:ea typeface="Courier New"/>
                <a:cs typeface="Courier New"/>
                <a:sym typeface="Courier New"/>
              </a:rPr>
              <a:t>ACT 2</a:t>
            </a:r>
            <a:endParaRPr b="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Chris then aggressively flips a truck tyre, does push ups, throws weighted ropes and punches a hanging boxing bag. He is then running at an intense pace in an empty stadium. Then again in front of a metal fence. Then again in front of a line of trees. As his running comes to a slow halt his heavy breathes begin to slow down.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b="1" lang="en" sz="400">
                <a:solidFill>
                  <a:srgbClr val="FFFFFF"/>
                </a:solidFill>
                <a:latin typeface="Courier New"/>
                <a:ea typeface="Courier New"/>
                <a:cs typeface="Courier New"/>
                <a:sym typeface="Courier New"/>
              </a:rPr>
              <a:t>ACT 3</a:t>
            </a:r>
            <a:endParaRPr b="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Suddenly, from a distance a strong female voice; Elizabeth, yells: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		Elizabeth</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“annnd cut!”.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It is revealed Chris is in a movie studio. After a moment Elizabeth says:</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		Elizabeth</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“That was perfect, I can feel it!”.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Elizabeth takes her SkullCandy headphones off of her head and places it on a headphone stand in front of her. Cut to black as logo animation begins. </a:t>
            </a:r>
            <a:endParaRPr sz="400">
              <a:solidFill>
                <a:srgbClr val="FFFFFF"/>
              </a:solidFill>
              <a:latin typeface="Courier New"/>
              <a:ea typeface="Courier New"/>
              <a:cs typeface="Courier New"/>
              <a:sym typeface="Courier New"/>
            </a:endParaRPr>
          </a:p>
        </p:txBody>
      </p:sp>
      <p:sp>
        <p:nvSpPr>
          <p:cNvPr id="88" name="Google Shape;88;p18"/>
          <p:cNvSpPr txBox="1"/>
          <p:nvPr/>
        </p:nvSpPr>
        <p:spPr>
          <a:xfrm>
            <a:off x="2392225" y="1057275"/>
            <a:ext cx="2155500" cy="2527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400">
                <a:solidFill>
                  <a:srgbClr val="FFFFFF"/>
                </a:solidFill>
                <a:latin typeface="Courier New"/>
                <a:ea typeface="Courier New"/>
                <a:cs typeface="Courier New"/>
                <a:sym typeface="Courier New"/>
              </a:rPr>
              <a:t>15 SECONDS</a:t>
            </a:r>
            <a:endParaRPr b="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b="1" lang="en" sz="400">
                <a:solidFill>
                  <a:srgbClr val="FFFFFF"/>
                </a:solidFill>
                <a:latin typeface="Courier New"/>
                <a:ea typeface="Courier New"/>
                <a:cs typeface="Courier New"/>
                <a:sym typeface="Courier New"/>
              </a:rPr>
              <a:t>ACT 1</a:t>
            </a:r>
            <a:endParaRPr b="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Chris, a young male boxing athlete is sitting slumped over breathing heavy in a dirty old locker room. The over bearing sound of crowds cheering, fists pounding against boxing bags, and commentators and news reporters building the anticipation of his debut fight creeps over him. Chris reaches down into his duffle bag and pulls out a pair of SkullCandy Headphones. He puts them over his ears. The overbearing atmospheric noise fades away to silence. Chris then abruptly jumps out of his seat.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b="1" lang="en" sz="400">
                <a:solidFill>
                  <a:srgbClr val="FFFFFF"/>
                </a:solidFill>
                <a:latin typeface="Courier New"/>
                <a:ea typeface="Courier New"/>
                <a:cs typeface="Courier New"/>
                <a:sym typeface="Courier New"/>
              </a:rPr>
              <a:t>ACT 2</a:t>
            </a:r>
            <a:endParaRPr b="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Chris then aggressively punches a hanging boxing bag. He is then running at an intense pace in an empty stadium. As his running comes to a slow halt his heavy breathes begin to slow down.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b="1" lang="en" sz="400">
                <a:solidFill>
                  <a:srgbClr val="FFFFFF"/>
                </a:solidFill>
                <a:latin typeface="Courier New"/>
                <a:ea typeface="Courier New"/>
                <a:cs typeface="Courier New"/>
                <a:sym typeface="Courier New"/>
              </a:rPr>
              <a:t>ACT 3</a:t>
            </a:r>
            <a:endParaRPr b="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Suddenly, from a distance a strong female voice; Elizabeth, yells: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		Elizabeth</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“annnd cut!”.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It is revealed Chris is in a movie studio. After a moment Elizabeth says:</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		Elizabeth</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“That was perfect, I can feel it!”.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Elizabeth takes her SkullCandy headphones off of her head and places it on a headphone stand in front of her. Cut to black as logo animation begins.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500">
              <a:solidFill>
                <a:srgbClr val="FFFFFF"/>
              </a:solidFill>
              <a:latin typeface="Courier New"/>
              <a:ea typeface="Courier New"/>
              <a:cs typeface="Courier New"/>
              <a:sym typeface="Courier New"/>
            </a:endParaRPr>
          </a:p>
        </p:txBody>
      </p:sp>
      <p:sp>
        <p:nvSpPr>
          <p:cNvPr id="89" name="Google Shape;89;p18"/>
          <p:cNvSpPr txBox="1"/>
          <p:nvPr/>
        </p:nvSpPr>
        <p:spPr>
          <a:xfrm>
            <a:off x="4772850" y="1057275"/>
            <a:ext cx="1897200" cy="3574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400">
                <a:solidFill>
                  <a:srgbClr val="FFFFFF"/>
                </a:solidFill>
                <a:latin typeface="Courier New"/>
                <a:ea typeface="Courier New"/>
                <a:cs typeface="Courier New"/>
                <a:sym typeface="Courier New"/>
              </a:rPr>
              <a:t>45 SECONDS</a:t>
            </a:r>
            <a:endParaRPr b="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FADE IN:</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INT. LOCKER ROOM - NIGHT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Chris, a young male boxing athlete is sitting slumped over in a dirty old locker room. The over bearing sound of crowds cheering, commentators and news reporters building the anticipation of his debut fight creeps over him. His breathes grow heavier as the atmospheric noise introduces fists pounding against a boxing bag. Chris reaches down into his duffle bag and pulls out a pair of SkullCandy Headphones. He slowly puts them over his ears. The overbearing atmospheric noise fades away to silence. Chris closes his eyes and takes a deep breath. Chris then abruptly opens his eyes and jumps out of his seat.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INT. WAREHOUSE - NIGHT</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Chris then aggressively flips a truck tyre, does push ups, throws weighted ropes and punches a hanging boxing bag.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EXT. PARK - NIGHT</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He is then running at an intense pace in an empty stadium. Then again in front of a metal fence. Then again in front of a line of trees. As his running comes to a slow halt his heavy breathes begin to slow down.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INT. GREEN SCREEN - NIGHT</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Suddenly, from a distance a strong female voice enters.</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137160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ANNND CUT!</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It is revealed Chris is in a movie studio. A moment pass as the organised chaos of the film set continues.</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ELIZABETH (CONT'D)</a:t>
            </a:r>
            <a:endParaRPr sz="400">
              <a:solidFill>
                <a:srgbClr val="FFFFFF"/>
              </a:solidFill>
              <a:latin typeface="Courier New"/>
              <a:ea typeface="Courier New"/>
              <a:cs typeface="Courier New"/>
              <a:sym typeface="Courier New"/>
            </a:endParaRPr>
          </a:p>
          <a:p>
            <a:pPr indent="457200" lvl="0" marL="91440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That was perfect, I can feel it!</a:t>
            </a:r>
            <a:endParaRPr sz="400">
              <a:solidFill>
                <a:srgbClr val="FFFFFF"/>
              </a:solidFill>
              <a:latin typeface="Courier New"/>
              <a:ea typeface="Courier New"/>
              <a:cs typeface="Courier New"/>
              <a:sym typeface="Courier New"/>
            </a:endParaRPr>
          </a:p>
          <a:p>
            <a:pPr indent="457200" lvl="0" marL="91440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Elizabeth takes her SkullCandy headphones off of her head and places it on a headphone stand in front of her.</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Cut to black as logo animation begins.</a:t>
            </a:r>
            <a:endParaRPr b="1" sz="400">
              <a:solidFill>
                <a:srgbClr val="FFFFFF"/>
              </a:solidFill>
              <a:latin typeface="Courier New"/>
              <a:ea typeface="Courier New"/>
              <a:cs typeface="Courier New"/>
              <a:sym typeface="Courier New"/>
            </a:endParaRPr>
          </a:p>
        </p:txBody>
      </p:sp>
      <p:sp>
        <p:nvSpPr>
          <p:cNvPr id="90" name="Google Shape;90;p18"/>
          <p:cNvSpPr txBox="1"/>
          <p:nvPr/>
        </p:nvSpPr>
        <p:spPr>
          <a:xfrm>
            <a:off x="6807025" y="1057275"/>
            <a:ext cx="2108400" cy="2936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400">
                <a:solidFill>
                  <a:srgbClr val="FFFFFF"/>
                </a:solidFill>
                <a:latin typeface="Courier New"/>
                <a:ea typeface="Courier New"/>
                <a:cs typeface="Courier New"/>
                <a:sym typeface="Courier New"/>
              </a:rPr>
              <a:t>15 SECONDS</a:t>
            </a:r>
            <a:endParaRPr b="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FADE IN:</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INT. LOCKER ROOM - NIGHT</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Chris, a young male boxing athlete is sitting slumped over breathing heavy in a dirty old locker room. The over bearing sound of crowds cheering, fists pounding against boxing bags, and commentators and news reporters building the anticipation of his debut fight creeps over him. Chris reaches down into his duffle bag and pulls out a pair of SkullCandy Headphones. He puts them over his ears. The overbearing atmospheric noise fades away to silence. Chris then abruptly jumps out of his seat.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INT. WAREHOUSE - NIGHT</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Chris then aggressively punches a hanging boxing bag.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EXT. PARK - NIGHT</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He is then running at an intense pace in an empty stadium. As his running comes to a slow halt his heavy breathes begin to slow down.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INT. GREEN SCREEN STUDIO - NIGHT</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Suddenly, from a distance a strong female voice enters.</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ANNND CUT!</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It is revealed Chris is in a movie studio. A moment passes as the organised chaos of the film set continues.</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I can feel it!</a:t>
            </a:r>
            <a:endParaRPr sz="400">
              <a:solidFill>
                <a:srgbClr val="FFFFFF"/>
              </a:solidFill>
              <a:latin typeface="Courier New"/>
              <a:ea typeface="Courier New"/>
              <a:cs typeface="Courier New"/>
              <a:sym typeface="Courier New"/>
            </a:endParaRPr>
          </a:p>
          <a:p>
            <a:pPr indent="457200" lvl="0" marL="91440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Elizabeth takes her SkullCandy headphones off of her head and places it on a headphone stand in front of her.</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Cut to black as logo animation begins.</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4" name="Shape 94"/>
        <p:cNvGrpSpPr/>
        <p:nvPr/>
      </p:nvGrpSpPr>
      <p:grpSpPr>
        <a:xfrm>
          <a:off x="0" y="0"/>
          <a:ext cx="0" cy="0"/>
          <a:chOff x="0" y="0"/>
          <a:chExt cx="0" cy="0"/>
        </a:xfrm>
      </p:grpSpPr>
      <p:sp>
        <p:nvSpPr>
          <p:cNvPr id="95" name="Google Shape;95;p19"/>
          <p:cNvSpPr txBox="1"/>
          <p:nvPr>
            <p:ph type="ctrTitle"/>
          </p:nvPr>
        </p:nvSpPr>
        <p:spPr>
          <a:xfrm>
            <a:off x="1242750" y="489775"/>
            <a:ext cx="2289300" cy="466500"/>
          </a:xfrm>
          <a:prstGeom prst="rect">
            <a:avLst/>
          </a:prstGeom>
          <a:noFill/>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2500">
                <a:solidFill>
                  <a:schemeClr val="lt1"/>
                </a:solidFill>
                <a:latin typeface="Helvetica Neue"/>
                <a:ea typeface="Helvetica Neue"/>
                <a:cs typeface="Helvetica Neue"/>
                <a:sym typeface="Helvetica Neue"/>
              </a:rPr>
              <a:t>Shot List</a:t>
            </a:r>
            <a:endParaRPr sz="2500"/>
          </a:p>
        </p:txBody>
      </p:sp>
      <p:sp>
        <p:nvSpPr>
          <p:cNvPr id="96" name="Google Shape;96;p19"/>
          <p:cNvSpPr txBox="1"/>
          <p:nvPr>
            <p:ph type="ctrTitle"/>
          </p:nvPr>
        </p:nvSpPr>
        <p:spPr>
          <a:xfrm>
            <a:off x="5378475" y="489775"/>
            <a:ext cx="2289300" cy="466500"/>
          </a:xfrm>
          <a:prstGeom prst="rect">
            <a:avLst/>
          </a:prstGeom>
          <a:noFill/>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2500">
                <a:solidFill>
                  <a:schemeClr val="lt1"/>
                </a:solidFill>
                <a:latin typeface="Helvetica Neue"/>
                <a:ea typeface="Helvetica Neue"/>
                <a:cs typeface="Helvetica Neue"/>
                <a:sym typeface="Helvetica Neue"/>
              </a:rPr>
              <a:t>AV Script</a:t>
            </a:r>
            <a:endParaRPr sz="2500"/>
          </a:p>
        </p:txBody>
      </p:sp>
      <p:graphicFrame>
        <p:nvGraphicFramePr>
          <p:cNvPr id="97" name="Google Shape;97;p19"/>
          <p:cNvGraphicFramePr/>
          <p:nvPr/>
        </p:nvGraphicFramePr>
        <p:xfrm>
          <a:off x="4573350" y="989150"/>
          <a:ext cx="3000000" cy="3000000"/>
        </p:xfrm>
        <a:graphic>
          <a:graphicData uri="http://schemas.openxmlformats.org/drawingml/2006/table">
            <a:tbl>
              <a:tblPr>
                <a:noFill/>
                <a:tableStyleId>{94CD1388-8FAE-4D7F-A107-862E6659F553}</a:tableStyleId>
              </a:tblPr>
              <a:tblGrid>
                <a:gridCol w="1220075"/>
                <a:gridCol w="1333525"/>
                <a:gridCol w="1345950"/>
              </a:tblGrid>
              <a:tr h="12700">
                <a:tc>
                  <a:txBody>
                    <a:bodyPr/>
                    <a:lstStyle/>
                    <a:p>
                      <a:pPr indent="0" lvl="0" marL="0" rtl="0" algn="l">
                        <a:spcBef>
                          <a:spcPts val="0"/>
                        </a:spcBef>
                        <a:spcAft>
                          <a:spcPts val="0"/>
                        </a:spcAft>
                        <a:buNone/>
                      </a:pPr>
                      <a:r>
                        <a:rPr b="1" i="1" lang="en" sz="400">
                          <a:solidFill>
                            <a:srgbClr val="FFFFFF"/>
                          </a:solidFill>
                          <a:latin typeface="Courier New"/>
                          <a:ea typeface="Courier New"/>
                          <a:cs typeface="Courier New"/>
                          <a:sym typeface="Courier New"/>
                        </a:rPr>
                        <a:t>VIDEO</a:t>
                      </a:r>
                      <a:endParaRPr b="1" i="1"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b="1" i="1" lang="en" sz="400">
                          <a:solidFill>
                            <a:srgbClr val="FFFFFF"/>
                          </a:solidFill>
                          <a:latin typeface="Courier New"/>
                          <a:ea typeface="Courier New"/>
                          <a:cs typeface="Courier New"/>
                          <a:sym typeface="Courier New"/>
                        </a:rPr>
                        <a:t>AUDIO</a:t>
                      </a:r>
                      <a:endParaRPr b="1" i="1"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b="1" i="1" lang="en" sz="400">
                          <a:solidFill>
                            <a:srgbClr val="FFFFFF"/>
                          </a:solidFill>
                          <a:latin typeface="Courier New"/>
                          <a:ea typeface="Courier New"/>
                          <a:cs typeface="Courier New"/>
                          <a:sym typeface="Courier New"/>
                        </a:rPr>
                        <a:t>LOCATION</a:t>
                      </a:r>
                      <a:endParaRPr b="1" i="1" sz="400">
                        <a:solidFill>
                          <a:srgbClr val="FFFFFF"/>
                        </a:solidFill>
                        <a:latin typeface="Courier New"/>
                        <a:ea typeface="Courier New"/>
                        <a:cs typeface="Courier New"/>
                        <a:sym typeface="Courier New"/>
                      </a:endParaRPr>
                    </a:p>
                  </a:txBody>
                  <a:tcPr marT="63500" marB="63500" marR="63500" marL="63500"/>
                </a:tc>
              </a:tr>
              <a:tr h="12700">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Chris; a young male boxing athlete is sitting slumped over. </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Crowds cheering, commentators and news reporters speaking excitedly. Fluorescent light flicker foley.</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Mullumbimby Bowling Club Locker Room.</a:t>
                      </a:r>
                      <a:endParaRPr sz="400">
                        <a:solidFill>
                          <a:srgbClr val="FFFFFF"/>
                        </a:solidFill>
                        <a:latin typeface="Courier New"/>
                        <a:ea typeface="Courier New"/>
                        <a:cs typeface="Courier New"/>
                        <a:sym typeface="Courier New"/>
                      </a:endParaRPr>
                    </a:p>
                    <a:p>
                      <a:pPr indent="0" lvl="0" marL="0" rtl="0" algn="l">
                        <a:spcBef>
                          <a:spcPts val="0"/>
                        </a:spcBef>
                        <a:spcAft>
                          <a:spcPts val="0"/>
                        </a:spcAft>
                        <a:buNone/>
                      </a:pPr>
                      <a:r>
                        <a:t/>
                      </a:r>
                      <a:endParaRPr sz="400">
                        <a:solidFill>
                          <a:srgbClr val="FFFFFF"/>
                        </a:solidFill>
                        <a:latin typeface="Courier New"/>
                        <a:ea typeface="Courier New"/>
                        <a:cs typeface="Courier New"/>
                        <a:sym typeface="Courier New"/>
                      </a:endParaRPr>
                    </a:p>
                  </a:txBody>
                  <a:tcPr marT="63500" marB="63500" marR="63500" marL="63500"/>
                </a:tc>
              </a:tr>
              <a:tr h="12700">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Chris reaches down into his duffle bag and pulls out a pair of SkullCandy Headphones. He slowly puts them on.</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The sound of the crowd dissipates before it is silent.</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Mullumbimby Locker Room.</a:t>
                      </a:r>
                      <a:endParaRPr sz="400">
                        <a:solidFill>
                          <a:srgbClr val="FFFFFF"/>
                        </a:solidFill>
                        <a:latin typeface="Courier New"/>
                        <a:ea typeface="Courier New"/>
                        <a:cs typeface="Courier New"/>
                        <a:sym typeface="Courier New"/>
                      </a:endParaRPr>
                    </a:p>
                  </a:txBody>
                  <a:tcPr marT="63500" marB="63500" marR="63500" marL="63500"/>
                </a:tc>
              </a:tr>
              <a:tr h="12700">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Chris then abruptly opens his eyes and jumps out of his seat.</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SkullCandy soundtrack.</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Mullumbimby Bowling Club Locker Room.</a:t>
                      </a:r>
                      <a:endParaRPr sz="400">
                        <a:solidFill>
                          <a:srgbClr val="FFFFFF"/>
                        </a:solidFill>
                        <a:latin typeface="Courier New"/>
                        <a:ea typeface="Courier New"/>
                        <a:cs typeface="Courier New"/>
                        <a:sym typeface="Courier New"/>
                      </a:endParaRPr>
                    </a:p>
                  </a:txBody>
                  <a:tcPr marT="63500" marB="63500" marR="63500" marL="63500"/>
                </a:tc>
              </a:tr>
              <a:tr h="12700">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Chris is vigorously flipping a truck tyre.</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Sound of tyre flipping. SkullCandy soundtrack.</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Warehouse (Back of Green Screen Studio)</a:t>
                      </a:r>
                      <a:endParaRPr sz="400">
                        <a:solidFill>
                          <a:srgbClr val="FFFFFF"/>
                        </a:solidFill>
                        <a:latin typeface="Courier New"/>
                        <a:ea typeface="Courier New"/>
                        <a:cs typeface="Courier New"/>
                        <a:sym typeface="Courier New"/>
                      </a:endParaRPr>
                    </a:p>
                  </a:txBody>
                  <a:tcPr marT="63500" marB="63500" marR="63500" marL="63500"/>
                </a:tc>
              </a:tr>
              <a:tr h="12700">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Chris doing push ups.</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Heavy breathing foley. SkullCandy soundtrack.</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Warehouse (Back of Green Screen Studio)</a:t>
                      </a:r>
                      <a:endParaRPr sz="400">
                        <a:solidFill>
                          <a:srgbClr val="FFFFFF"/>
                        </a:solidFill>
                        <a:latin typeface="Courier New"/>
                        <a:ea typeface="Courier New"/>
                        <a:cs typeface="Courier New"/>
                        <a:sym typeface="Courier New"/>
                      </a:endParaRPr>
                    </a:p>
                  </a:txBody>
                  <a:tcPr marT="63500" marB="63500" marR="63500" marL="63500"/>
                </a:tc>
              </a:tr>
              <a:tr h="12700">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Chris is throwing battle ropes.</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Ropes smacking the concrete foley. SkullCandy soundtrack.</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Warehouse (Back of Green Screen Studio)</a:t>
                      </a:r>
                      <a:endParaRPr sz="400">
                        <a:solidFill>
                          <a:srgbClr val="FFFFFF"/>
                        </a:solidFill>
                        <a:latin typeface="Courier New"/>
                        <a:ea typeface="Courier New"/>
                        <a:cs typeface="Courier New"/>
                        <a:sym typeface="Courier New"/>
                      </a:endParaRPr>
                    </a:p>
                  </a:txBody>
                  <a:tcPr marT="63500" marB="63500" marR="63500" marL="63500"/>
                </a:tc>
              </a:tr>
              <a:tr h="12700">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Chris is punching a hanging boxing bag</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Fists pounding against the boxing bag foley. Heavy breathing foley. SkullCandy soundtrack.</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Warehouse (Back of Green Screen Studio)</a:t>
                      </a:r>
                      <a:endParaRPr sz="400">
                        <a:solidFill>
                          <a:srgbClr val="FFFFFF"/>
                        </a:solidFill>
                        <a:latin typeface="Courier New"/>
                        <a:ea typeface="Courier New"/>
                        <a:cs typeface="Courier New"/>
                        <a:sym typeface="Courier New"/>
                      </a:endParaRPr>
                    </a:p>
                  </a:txBody>
                  <a:tcPr marT="63500" marB="63500" marR="63500" marL="63500"/>
                </a:tc>
              </a:tr>
              <a:tr h="12700">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He is running at an intense pace in an empty stadium.</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Feet hitting the grass foley. Night time ambience. SkullCandy soundtrack.</a:t>
                      </a:r>
                      <a:endParaRPr sz="400">
                        <a:solidFill>
                          <a:srgbClr val="FFFFFF"/>
                        </a:solidFill>
                        <a:latin typeface="Courier New"/>
                        <a:ea typeface="Courier New"/>
                        <a:cs typeface="Courier New"/>
                        <a:sym typeface="Courier New"/>
                      </a:endParaRPr>
                    </a:p>
                    <a:p>
                      <a:pPr indent="0" lvl="0" marL="0" rtl="0" algn="l">
                        <a:spcBef>
                          <a:spcPts val="0"/>
                        </a:spcBef>
                        <a:spcAft>
                          <a:spcPts val="0"/>
                        </a:spcAft>
                        <a:buNone/>
                      </a:pPr>
                      <a:r>
                        <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Robina Rugby Stadium</a:t>
                      </a:r>
                      <a:endParaRPr sz="400">
                        <a:solidFill>
                          <a:srgbClr val="FFFFFF"/>
                        </a:solidFill>
                        <a:latin typeface="Courier New"/>
                        <a:ea typeface="Courier New"/>
                        <a:cs typeface="Courier New"/>
                        <a:sym typeface="Courier New"/>
                      </a:endParaRPr>
                    </a:p>
                  </a:txBody>
                  <a:tcPr marT="63500" marB="63500" marR="63500" marL="63500"/>
                </a:tc>
              </a:tr>
              <a:tr h="12700">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He is running in front of a metal fence.</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Feet hitting the concrete foley. Night time ambience. SkullCandy soundtrack.</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Robina Rugby Stadium</a:t>
                      </a:r>
                      <a:endParaRPr sz="400">
                        <a:solidFill>
                          <a:srgbClr val="FFFFFF"/>
                        </a:solidFill>
                        <a:latin typeface="Courier New"/>
                        <a:ea typeface="Courier New"/>
                        <a:cs typeface="Courier New"/>
                        <a:sym typeface="Courier New"/>
                      </a:endParaRPr>
                    </a:p>
                  </a:txBody>
                  <a:tcPr marT="63500" marB="63500" marR="63500" marL="63500"/>
                </a:tc>
              </a:tr>
              <a:tr h="12700">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He is running in front of a line of trees and comes to a halt.</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Feet hitting the grass foley. Night time ambience. SkullCandy soundtrack.</a:t>
                      </a:r>
                      <a:endParaRPr sz="400">
                        <a:solidFill>
                          <a:srgbClr val="FFFFFF"/>
                        </a:solidFill>
                        <a:latin typeface="Courier New"/>
                        <a:ea typeface="Courier New"/>
                        <a:cs typeface="Courier New"/>
                        <a:sym typeface="Courier New"/>
                      </a:endParaRPr>
                    </a:p>
                    <a:p>
                      <a:pPr indent="0" lvl="0" marL="0" rtl="0" algn="l">
                        <a:spcBef>
                          <a:spcPts val="0"/>
                        </a:spcBef>
                        <a:spcAft>
                          <a:spcPts val="0"/>
                        </a:spcAft>
                        <a:buNone/>
                      </a:pPr>
                      <a:r>
                        <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Robina Rugby Stadium</a:t>
                      </a:r>
                      <a:endParaRPr sz="400">
                        <a:solidFill>
                          <a:srgbClr val="FFFFFF"/>
                        </a:solidFill>
                        <a:latin typeface="Courier New"/>
                        <a:ea typeface="Courier New"/>
                        <a:cs typeface="Courier New"/>
                        <a:sym typeface="Courier New"/>
                      </a:endParaRPr>
                    </a:p>
                  </a:txBody>
                  <a:tcPr marT="63500" marB="63500" marR="63500" marL="63500"/>
                </a:tc>
              </a:tr>
              <a:tr h="12700">
                <a:tc>
                  <a:txBody>
                    <a:bodyPr/>
                    <a:lstStyle/>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Running comes to a halt. </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Foley from the stadium. SkullCandy soundtrack.</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Green Screen Studio</a:t>
                      </a:r>
                      <a:endParaRPr sz="400">
                        <a:solidFill>
                          <a:srgbClr val="FFFFFF"/>
                        </a:solidFill>
                        <a:latin typeface="Courier New"/>
                        <a:ea typeface="Courier New"/>
                        <a:cs typeface="Courier New"/>
                        <a:sym typeface="Courier New"/>
                      </a:endParaRPr>
                    </a:p>
                  </a:txBody>
                  <a:tcPr marT="63500" marB="63500" marR="63500" marL="63500"/>
                </a:tc>
              </a:tr>
              <a:tr h="12700">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Pull out to reveal Chris in TV Studio with SkullCandy Headphones on.</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Busy film set foley and ambience.</a:t>
                      </a:r>
                      <a:endParaRPr sz="400">
                        <a:solidFill>
                          <a:srgbClr val="FFFFFF"/>
                        </a:solidFill>
                        <a:latin typeface="Courier New"/>
                        <a:ea typeface="Courier New"/>
                        <a:cs typeface="Courier New"/>
                        <a:sym typeface="Courier New"/>
                      </a:endParaRPr>
                    </a:p>
                    <a:p>
                      <a:pPr indent="0" lvl="0" marL="0" rtl="0" algn="l">
                        <a:spcBef>
                          <a:spcPts val="0"/>
                        </a:spcBef>
                        <a:spcAft>
                          <a:spcPts val="0"/>
                        </a:spcAft>
                        <a:buNone/>
                      </a:pPr>
                      <a:r>
                        <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Green Screen Studio</a:t>
                      </a:r>
                      <a:endParaRPr sz="400">
                        <a:solidFill>
                          <a:srgbClr val="FFFFFF"/>
                        </a:solidFill>
                        <a:latin typeface="Courier New"/>
                        <a:ea typeface="Courier New"/>
                        <a:cs typeface="Courier New"/>
                        <a:sym typeface="Courier New"/>
                      </a:endParaRPr>
                    </a:p>
                  </a:txBody>
                  <a:tcPr marT="63500" marB="63500" marR="63500" marL="63500"/>
                </a:tc>
              </a:tr>
              <a:tr h="12700">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Logo Animation</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Fluorescent light flicker sound. </a:t>
                      </a:r>
                      <a:endParaRPr sz="400">
                        <a:solidFill>
                          <a:srgbClr val="FFFFFF"/>
                        </a:solidFill>
                        <a:latin typeface="Courier New"/>
                        <a:ea typeface="Courier New"/>
                        <a:cs typeface="Courier New"/>
                        <a:sym typeface="Courier New"/>
                      </a:endParaRPr>
                    </a:p>
                  </a:txBody>
                  <a:tcPr marT="63500" marB="63500" marR="63500" marL="63500"/>
                </a:tc>
                <a:tc>
                  <a:txBody>
                    <a:bodyPr/>
                    <a:lstStyle/>
                    <a:p>
                      <a:pPr indent="0" lvl="0" marL="0" rtl="0" algn="l">
                        <a:spcBef>
                          <a:spcPts val="0"/>
                        </a:spcBef>
                        <a:spcAft>
                          <a:spcPts val="0"/>
                        </a:spcAft>
                        <a:buNone/>
                      </a:pPr>
                      <a:r>
                        <a:rPr lang="en" sz="400">
                          <a:solidFill>
                            <a:srgbClr val="FFFFFF"/>
                          </a:solidFill>
                          <a:latin typeface="Courier New"/>
                          <a:ea typeface="Courier New"/>
                          <a:cs typeface="Courier New"/>
                          <a:sym typeface="Courier New"/>
                        </a:rPr>
                        <a:t>Logo over black</a:t>
                      </a:r>
                      <a:endParaRPr sz="400">
                        <a:solidFill>
                          <a:srgbClr val="FFFFFF"/>
                        </a:solidFill>
                        <a:latin typeface="Courier New"/>
                        <a:ea typeface="Courier New"/>
                        <a:cs typeface="Courier New"/>
                        <a:sym typeface="Courier New"/>
                      </a:endParaRPr>
                    </a:p>
                  </a:txBody>
                  <a:tcPr marT="63500" marB="63500" marR="63500" marL="63500"/>
                </a:tc>
              </a:tr>
            </a:tbl>
          </a:graphicData>
        </a:graphic>
      </p:graphicFrame>
      <p:sp>
        <p:nvSpPr>
          <p:cNvPr id="98" name="Google Shape;98;p19"/>
          <p:cNvSpPr txBox="1"/>
          <p:nvPr/>
        </p:nvSpPr>
        <p:spPr>
          <a:xfrm>
            <a:off x="519225" y="989150"/>
            <a:ext cx="1958100" cy="3503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400">
                <a:solidFill>
                  <a:srgbClr val="FFFFFF"/>
                </a:solidFill>
                <a:latin typeface="Courier New"/>
                <a:ea typeface="Courier New"/>
                <a:cs typeface="Courier New"/>
                <a:sym typeface="Courier New"/>
              </a:rPr>
              <a:t>45 SECONDS</a:t>
            </a:r>
            <a:endParaRPr b="1" sz="400">
              <a:solidFill>
                <a:srgbClr val="FFFFFF"/>
              </a:solidFill>
              <a:latin typeface="Courier New"/>
              <a:ea typeface="Courier New"/>
              <a:cs typeface="Courier New"/>
              <a:sym typeface="Courier New"/>
            </a:endParaRPr>
          </a:p>
          <a:p>
            <a:pPr indent="0" lvl="0" marL="0" rtl="0" algn="ctr">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i="1" lang="en" sz="400">
                <a:solidFill>
                  <a:srgbClr val="FFFFFF"/>
                </a:solidFill>
                <a:latin typeface="Courier New"/>
                <a:ea typeface="Courier New"/>
                <a:cs typeface="Courier New"/>
                <a:sym typeface="Courier New"/>
              </a:rPr>
              <a:t>Sc 1. Interior Locker Room Night.</a:t>
            </a:r>
            <a:r>
              <a:rPr lang="en" sz="400">
                <a:solidFill>
                  <a:srgbClr val="FFFFFF"/>
                </a:solidFill>
                <a:latin typeface="Courier New"/>
                <a:ea typeface="Courier New"/>
                <a:cs typeface="Courier New"/>
                <a:sym typeface="Courier New"/>
              </a:rPr>
              <a:t>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1:</a:t>
            </a:r>
            <a:r>
              <a:rPr b="1" lang="en" sz="400">
                <a:solidFill>
                  <a:srgbClr val="FFFFFF"/>
                </a:solidFill>
                <a:latin typeface="Courier New"/>
                <a:ea typeface="Courier New"/>
                <a:cs typeface="Courier New"/>
                <a:sym typeface="Courier New"/>
              </a:rPr>
              <a:t> MCU</a:t>
            </a:r>
            <a:r>
              <a:rPr lang="en" sz="400">
                <a:solidFill>
                  <a:srgbClr val="FFFFFF"/>
                </a:solidFill>
                <a:latin typeface="Courier New"/>
                <a:ea typeface="Courier New"/>
                <a:cs typeface="Courier New"/>
                <a:sym typeface="Courier New"/>
              </a:rPr>
              <a:t> Chris centre framed follow right through. Push in to </a:t>
            </a:r>
            <a:r>
              <a:rPr b="1" lang="en" sz="400">
                <a:solidFill>
                  <a:srgbClr val="FFFFFF"/>
                </a:solidFill>
                <a:latin typeface="Courier New"/>
                <a:ea typeface="Courier New"/>
                <a:cs typeface="Courier New"/>
                <a:sym typeface="Courier New"/>
              </a:rPr>
              <a:t>ECU</a:t>
            </a:r>
            <a:r>
              <a:rPr lang="en" sz="400">
                <a:solidFill>
                  <a:srgbClr val="FFFFFF"/>
                </a:solidFill>
                <a:latin typeface="Courier New"/>
                <a:ea typeface="Courier New"/>
                <a:cs typeface="Courier New"/>
                <a:sym typeface="Courier New"/>
              </a:rPr>
              <a:t> as Chris exits.</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i="1" lang="en" sz="400">
                <a:solidFill>
                  <a:srgbClr val="FFFFFF"/>
                </a:solidFill>
                <a:latin typeface="Courier New"/>
                <a:ea typeface="Courier New"/>
                <a:cs typeface="Courier New"/>
                <a:sym typeface="Courier New"/>
              </a:rPr>
              <a:t>Sc 2. Interior Green Screen Studio Night. </a:t>
            </a:r>
            <a:endParaRPr i="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1: Start on </a:t>
            </a:r>
            <a:r>
              <a:rPr b="1" lang="en" sz="400">
                <a:solidFill>
                  <a:srgbClr val="FFFFFF"/>
                </a:solidFill>
                <a:latin typeface="Courier New"/>
                <a:ea typeface="Courier New"/>
                <a:cs typeface="Courier New"/>
                <a:sym typeface="Courier New"/>
              </a:rPr>
              <a:t>ECU, pull out to</a:t>
            </a:r>
            <a:r>
              <a:rPr lang="en" sz="400">
                <a:solidFill>
                  <a:srgbClr val="FFFFFF"/>
                </a:solidFill>
                <a:latin typeface="Courier New"/>
                <a:ea typeface="Courier New"/>
                <a:cs typeface="Courier New"/>
                <a:sym typeface="Courier New"/>
              </a:rPr>
              <a:t> </a:t>
            </a:r>
            <a:r>
              <a:rPr b="1" lang="en" sz="400">
                <a:solidFill>
                  <a:srgbClr val="FFFFFF"/>
                </a:solidFill>
                <a:latin typeface="Courier New"/>
                <a:ea typeface="Courier New"/>
                <a:cs typeface="Courier New"/>
                <a:sym typeface="Courier New"/>
              </a:rPr>
              <a:t>MCU</a:t>
            </a:r>
            <a:r>
              <a:rPr lang="en" sz="400">
                <a:solidFill>
                  <a:srgbClr val="FFFFFF"/>
                </a:solidFill>
                <a:latin typeface="Courier New"/>
                <a:ea typeface="Courier New"/>
                <a:cs typeface="Courier New"/>
                <a:sym typeface="Courier New"/>
              </a:rPr>
              <a:t> tracking tyre flip right through.</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2: </a:t>
            </a:r>
            <a:r>
              <a:rPr b="1" lang="en" sz="400">
                <a:solidFill>
                  <a:srgbClr val="FFFFFF"/>
                </a:solidFill>
                <a:latin typeface="Courier New"/>
                <a:ea typeface="Courier New"/>
                <a:cs typeface="Courier New"/>
                <a:sym typeface="Courier New"/>
              </a:rPr>
              <a:t>MCU</a:t>
            </a:r>
            <a:r>
              <a:rPr lang="en" sz="400">
                <a:solidFill>
                  <a:srgbClr val="FFFFFF"/>
                </a:solidFill>
                <a:latin typeface="Courier New"/>
                <a:ea typeface="Courier New"/>
                <a:cs typeface="Courier New"/>
                <a:sym typeface="Courier New"/>
              </a:rPr>
              <a:t> follow Chris doing four push ups in the same motion as the tyre.</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3: </a:t>
            </a:r>
            <a:r>
              <a:rPr b="1" lang="en" sz="400">
                <a:solidFill>
                  <a:srgbClr val="FFFFFF"/>
                </a:solidFill>
                <a:latin typeface="Courier New"/>
                <a:ea typeface="Courier New"/>
                <a:cs typeface="Courier New"/>
                <a:sym typeface="Courier New"/>
              </a:rPr>
              <a:t>Wide</a:t>
            </a:r>
            <a:r>
              <a:rPr lang="en" sz="400">
                <a:solidFill>
                  <a:srgbClr val="FFFFFF"/>
                </a:solidFill>
                <a:latin typeface="Courier New"/>
                <a:ea typeface="Courier New"/>
                <a:cs typeface="Courier New"/>
                <a:sym typeface="Courier New"/>
              </a:rPr>
              <a:t> shot Chris throwing the battle ropes.</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4: </a:t>
            </a:r>
            <a:r>
              <a:rPr b="1" lang="en" sz="400">
                <a:solidFill>
                  <a:srgbClr val="FFFFFF"/>
                </a:solidFill>
                <a:latin typeface="Courier New"/>
                <a:ea typeface="Courier New"/>
                <a:cs typeface="Courier New"/>
                <a:sym typeface="Courier New"/>
              </a:rPr>
              <a:t>Wide</a:t>
            </a:r>
            <a:r>
              <a:rPr lang="en" sz="400">
                <a:solidFill>
                  <a:srgbClr val="FFFFFF"/>
                </a:solidFill>
                <a:latin typeface="Courier New"/>
                <a:ea typeface="Courier New"/>
                <a:cs typeface="Courier New"/>
                <a:sym typeface="Courier New"/>
              </a:rPr>
              <a:t> Chris punching a hanging boxing bag right through.</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5: </a:t>
            </a:r>
            <a:r>
              <a:rPr b="1" lang="en" sz="400">
                <a:solidFill>
                  <a:srgbClr val="FFFFFF"/>
                </a:solidFill>
                <a:latin typeface="Courier New"/>
                <a:ea typeface="Courier New"/>
                <a:cs typeface="Courier New"/>
                <a:sym typeface="Courier New"/>
              </a:rPr>
              <a:t>MCU</a:t>
            </a:r>
            <a:r>
              <a:rPr lang="en" sz="400">
                <a:solidFill>
                  <a:srgbClr val="FFFFFF"/>
                </a:solidFill>
                <a:latin typeface="Courier New"/>
                <a:ea typeface="Courier New"/>
                <a:cs typeface="Courier New"/>
                <a:sym typeface="Courier New"/>
              </a:rPr>
              <a:t> following Chris punching boxing bag.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i="1" lang="en" sz="400">
                <a:solidFill>
                  <a:srgbClr val="FFFFFF"/>
                </a:solidFill>
                <a:latin typeface="Courier New"/>
                <a:ea typeface="Courier New"/>
                <a:cs typeface="Courier New"/>
                <a:sym typeface="Courier New"/>
              </a:rPr>
              <a:t>Sc 3. Exterior Cavanbah Centre Park Night.</a:t>
            </a:r>
            <a:endParaRPr i="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i="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1:</a:t>
            </a:r>
            <a:r>
              <a:rPr b="1" lang="en" sz="400">
                <a:solidFill>
                  <a:srgbClr val="FFFFFF"/>
                </a:solidFill>
                <a:latin typeface="Courier New"/>
                <a:ea typeface="Courier New"/>
                <a:cs typeface="Courier New"/>
                <a:sym typeface="Courier New"/>
              </a:rPr>
              <a:t> Wide</a:t>
            </a:r>
            <a:r>
              <a:rPr lang="en" sz="400">
                <a:solidFill>
                  <a:srgbClr val="FFFFFF"/>
                </a:solidFill>
                <a:latin typeface="Courier New"/>
                <a:ea typeface="Courier New"/>
                <a:cs typeface="Courier New"/>
                <a:sym typeface="Courier New"/>
              </a:rPr>
              <a:t> Chris running in front of the chain link fence.</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2:</a:t>
            </a:r>
            <a:r>
              <a:rPr b="1" lang="en" sz="400">
                <a:solidFill>
                  <a:srgbClr val="FFFFFF"/>
                </a:solidFill>
                <a:latin typeface="Courier New"/>
                <a:ea typeface="Courier New"/>
                <a:cs typeface="Courier New"/>
                <a:sym typeface="Courier New"/>
              </a:rPr>
              <a:t> Wide</a:t>
            </a:r>
            <a:r>
              <a:rPr lang="en" sz="400">
                <a:solidFill>
                  <a:srgbClr val="FFFFFF"/>
                </a:solidFill>
                <a:latin typeface="Courier New"/>
                <a:ea typeface="Courier New"/>
                <a:cs typeface="Courier New"/>
                <a:sym typeface="Courier New"/>
              </a:rPr>
              <a:t> Chris running in front of a line of trees.</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3:</a:t>
            </a:r>
            <a:r>
              <a:rPr b="1" lang="en" sz="400">
                <a:solidFill>
                  <a:srgbClr val="FFFFFF"/>
                </a:solidFill>
                <a:latin typeface="Courier New"/>
                <a:ea typeface="Courier New"/>
                <a:cs typeface="Courier New"/>
                <a:sym typeface="Courier New"/>
              </a:rPr>
              <a:t> Wide</a:t>
            </a:r>
            <a:r>
              <a:rPr lang="en" sz="400">
                <a:solidFill>
                  <a:srgbClr val="FFFFFF"/>
                </a:solidFill>
                <a:latin typeface="Courier New"/>
                <a:ea typeface="Courier New"/>
                <a:cs typeface="Courier New"/>
                <a:sym typeface="Courier New"/>
              </a:rPr>
              <a:t> Chris running in front of rows of empty seats.</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4: </a:t>
            </a:r>
            <a:r>
              <a:rPr b="1" lang="en" sz="400">
                <a:solidFill>
                  <a:srgbClr val="FFFFFF"/>
                </a:solidFill>
                <a:latin typeface="Courier New"/>
                <a:ea typeface="Courier New"/>
                <a:cs typeface="Courier New"/>
                <a:sym typeface="Courier New"/>
              </a:rPr>
              <a:t>Wide</a:t>
            </a:r>
            <a:r>
              <a:rPr lang="en" sz="400">
                <a:solidFill>
                  <a:srgbClr val="FFFFFF"/>
                </a:solidFill>
                <a:latin typeface="Courier New"/>
                <a:ea typeface="Courier New"/>
                <a:cs typeface="Courier New"/>
                <a:sym typeface="Courier New"/>
              </a:rPr>
              <a:t> to </a:t>
            </a:r>
            <a:r>
              <a:rPr b="1" lang="en" sz="400">
                <a:solidFill>
                  <a:srgbClr val="FFFFFF"/>
                </a:solidFill>
                <a:latin typeface="Courier New"/>
                <a:ea typeface="Courier New"/>
                <a:cs typeface="Courier New"/>
                <a:sym typeface="Courier New"/>
              </a:rPr>
              <a:t>ECU</a:t>
            </a:r>
            <a:r>
              <a:rPr lang="en" sz="400">
                <a:solidFill>
                  <a:srgbClr val="FFFFFF"/>
                </a:solidFill>
                <a:latin typeface="Courier New"/>
                <a:ea typeface="Courier New"/>
                <a:cs typeface="Courier New"/>
                <a:sym typeface="Courier New"/>
              </a:rPr>
              <a:t> close in on Chris right through.</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i="1" lang="en" sz="400">
                <a:solidFill>
                  <a:srgbClr val="FFFFFF"/>
                </a:solidFill>
                <a:latin typeface="Courier New"/>
                <a:ea typeface="Courier New"/>
                <a:cs typeface="Courier New"/>
                <a:sym typeface="Courier New"/>
              </a:rPr>
              <a:t>Sc 4. Green Screen Studio Night.</a:t>
            </a:r>
            <a:endParaRPr i="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i="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1: </a:t>
            </a:r>
            <a:r>
              <a:rPr b="1" lang="en" sz="400">
                <a:solidFill>
                  <a:srgbClr val="FFFFFF"/>
                </a:solidFill>
                <a:latin typeface="Courier New"/>
                <a:ea typeface="Courier New"/>
                <a:cs typeface="Courier New"/>
                <a:sym typeface="Courier New"/>
              </a:rPr>
              <a:t>ECU </a:t>
            </a:r>
            <a:r>
              <a:rPr lang="en" sz="400">
                <a:solidFill>
                  <a:srgbClr val="FFFFFF"/>
                </a:solidFill>
                <a:latin typeface="Courier New"/>
                <a:ea typeface="Courier New"/>
                <a:cs typeface="Courier New"/>
                <a:sym typeface="Courier New"/>
              </a:rPr>
              <a:t>to </a:t>
            </a:r>
            <a:r>
              <a:rPr b="1" lang="en" sz="400">
                <a:solidFill>
                  <a:srgbClr val="FFFFFF"/>
                </a:solidFill>
                <a:latin typeface="Courier New"/>
                <a:ea typeface="Courier New"/>
                <a:cs typeface="Courier New"/>
                <a:sym typeface="Courier New"/>
              </a:rPr>
              <a:t>MCU</a:t>
            </a:r>
            <a:r>
              <a:rPr lang="en" sz="400">
                <a:solidFill>
                  <a:srgbClr val="FFFFFF"/>
                </a:solidFill>
                <a:latin typeface="Courier New"/>
                <a:ea typeface="Courier New"/>
                <a:cs typeface="Courier New"/>
                <a:sym typeface="Courier New"/>
              </a:rPr>
              <a:t> Chris breathing heavily.</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2 </a:t>
            </a:r>
            <a:r>
              <a:rPr b="1" lang="en" sz="400">
                <a:solidFill>
                  <a:srgbClr val="FFFFFF"/>
                </a:solidFill>
                <a:latin typeface="Courier New"/>
                <a:ea typeface="Courier New"/>
                <a:cs typeface="Courier New"/>
                <a:sym typeface="Courier New"/>
              </a:rPr>
              <a:t>MCU</a:t>
            </a:r>
            <a:r>
              <a:rPr lang="en" sz="400">
                <a:solidFill>
                  <a:srgbClr val="FFFFFF"/>
                </a:solidFill>
                <a:latin typeface="Courier New"/>
                <a:ea typeface="Courier New"/>
                <a:cs typeface="Courier New"/>
                <a:sym typeface="Courier New"/>
              </a:rPr>
              <a:t> pull out to </a:t>
            </a:r>
            <a:r>
              <a:rPr b="1" lang="en" sz="400">
                <a:solidFill>
                  <a:srgbClr val="FFFFFF"/>
                </a:solidFill>
                <a:latin typeface="Courier New"/>
                <a:ea typeface="Courier New"/>
                <a:cs typeface="Courier New"/>
                <a:sym typeface="Courier New"/>
              </a:rPr>
              <a:t>Wide</a:t>
            </a:r>
            <a:r>
              <a:rPr lang="en" sz="400">
                <a:solidFill>
                  <a:srgbClr val="FFFFFF"/>
                </a:solidFill>
                <a:latin typeface="Courier New"/>
                <a:ea typeface="Courier New"/>
                <a:cs typeface="Courier New"/>
                <a:sym typeface="Courier New"/>
              </a:rPr>
              <a:t>.</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3: </a:t>
            </a:r>
            <a:r>
              <a:rPr b="1" lang="en" sz="400">
                <a:solidFill>
                  <a:srgbClr val="FFFFFF"/>
                </a:solidFill>
                <a:latin typeface="Courier New"/>
                <a:ea typeface="Courier New"/>
                <a:cs typeface="Courier New"/>
                <a:sym typeface="Courier New"/>
              </a:rPr>
              <a:t>Wide</a:t>
            </a:r>
            <a:r>
              <a:rPr lang="en" sz="400">
                <a:solidFill>
                  <a:srgbClr val="FFFFFF"/>
                </a:solidFill>
                <a:latin typeface="Courier New"/>
                <a:ea typeface="Courier New"/>
                <a:cs typeface="Courier New"/>
                <a:sym typeface="Courier New"/>
              </a:rPr>
              <a:t> </a:t>
            </a:r>
            <a:r>
              <a:rPr b="1" lang="en" sz="400">
                <a:solidFill>
                  <a:srgbClr val="FFFFFF"/>
                </a:solidFill>
                <a:latin typeface="Courier New"/>
                <a:ea typeface="Courier New"/>
                <a:cs typeface="Courier New"/>
                <a:sym typeface="Courier New"/>
              </a:rPr>
              <a:t>panorama</a:t>
            </a:r>
            <a:r>
              <a:rPr lang="en" sz="400">
                <a:solidFill>
                  <a:srgbClr val="FFFFFF"/>
                </a:solidFill>
                <a:latin typeface="Courier New"/>
                <a:ea typeface="Courier New"/>
                <a:cs typeface="Courier New"/>
                <a:sym typeface="Courier New"/>
              </a:rPr>
              <a:t> 180 degrees to reveal film set.</a:t>
            </a:r>
            <a:endParaRPr sz="400">
              <a:solidFill>
                <a:srgbClr val="FFFFFF"/>
              </a:solidFill>
              <a:latin typeface="Courier New"/>
              <a:ea typeface="Courier New"/>
              <a:cs typeface="Courier New"/>
              <a:sym typeface="Courier New"/>
            </a:endParaRPr>
          </a:p>
          <a:p>
            <a:pPr indent="45720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4: Start</a:t>
            </a:r>
            <a:r>
              <a:rPr b="1" lang="en" sz="400">
                <a:solidFill>
                  <a:srgbClr val="FFFFFF"/>
                </a:solidFill>
                <a:latin typeface="Courier New"/>
                <a:ea typeface="Courier New"/>
                <a:cs typeface="Courier New"/>
                <a:sym typeface="Courier New"/>
              </a:rPr>
              <a:t> Wide</a:t>
            </a:r>
            <a:r>
              <a:rPr lang="en" sz="400">
                <a:solidFill>
                  <a:srgbClr val="FFFFFF"/>
                </a:solidFill>
                <a:latin typeface="Courier New"/>
                <a:ea typeface="Courier New"/>
                <a:cs typeface="Courier New"/>
                <a:sym typeface="Courier New"/>
              </a:rPr>
              <a:t> to push in to </a:t>
            </a:r>
            <a:r>
              <a:rPr b="1" lang="en" sz="400">
                <a:solidFill>
                  <a:srgbClr val="FFFFFF"/>
                </a:solidFill>
                <a:latin typeface="Courier New"/>
                <a:ea typeface="Courier New"/>
                <a:cs typeface="Courier New"/>
                <a:sym typeface="Courier New"/>
              </a:rPr>
              <a:t>MCU</a:t>
            </a:r>
            <a:r>
              <a:rPr lang="en" sz="400">
                <a:solidFill>
                  <a:srgbClr val="FFFFFF"/>
                </a:solidFill>
                <a:latin typeface="Courier New"/>
                <a:ea typeface="Courier New"/>
                <a:cs typeface="Courier New"/>
                <a:sym typeface="Courier New"/>
              </a:rPr>
              <a:t> close in on director and headphones.</a:t>
            </a:r>
            <a:endParaRPr sz="400">
              <a:solidFill>
                <a:srgbClr val="FFFFFF"/>
              </a:solidFill>
              <a:latin typeface="Courier New"/>
              <a:ea typeface="Courier New"/>
              <a:cs typeface="Courier New"/>
              <a:sym typeface="Courier New"/>
            </a:endParaRPr>
          </a:p>
        </p:txBody>
      </p:sp>
      <p:sp>
        <p:nvSpPr>
          <p:cNvPr id="99" name="Google Shape;99;p19"/>
          <p:cNvSpPr txBox="1"/>
          <p:nvPr/>
        </p:nvSpPr>
        <p:spPr>
          <a:xfrm>
            <a:off x="2477325" y="1032825"/>
            <a:ext cx="1841700" cy="2865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400">
                <a:solidFill>
                  <a:srgbClr val="FFFFFF"/>
                </a:solidFill>
                <a:latin typeface="Courier New"/>
                <a:ea typeface="Courier New"/>
                <a:cs typeface="Courier New"/>
                <a:sym typeface="Courier New"/>
              </a:rPr>
              <a:t>15 SECONDS</a:t>
            </a:r>
            <a:endParaRPr b="1" sz="400">
              <a:solidFill>
                <a:srgbClr val="FFFFFF"/>
              </a:solidFill>
              <a:latin typeface="Courier New"/>
              <a:ea typeface="Courier New"/>
              <a:cs typeface="Courier New"/>
              <a:sym typeface="Courier New"/>
            </a:endParaRPr>
          </a:p>
          <a:p>
            <a:pPr indent="0" lvl="0" marL="0" rtl="0" algn="ctr">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i="1" lang="en" sz="400">
                <a:solidFill>
                  <a:srgbClr val="FFFFFF"/>
                </a:solidFill>
                <a:latin typeface="Courier New"/>
                <a:ea typeface="Courier New"/>
                <a:cs typeface="Courier New"/>
                <a:sym typeface="Courier New"/>
              </a:rPr>
              <a:t>Sc 1. Interior Locker Room Night. </a:t>
            </a:r>
            <a:endParaRPr i="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1: </a:t>
            </a:r>
            <a:r>
              <a:rPr b="1" lang="en" sz="400">
                <a:solidFill>
                  <a:srgbClr val="FFFFFF"/>
                </a:solidFill>
                <a:latin typeface="Courier New"/>
                <a:ea typeface="Courier New"/>
                <a:cs typeface="Courier New"/>
                <a:sym typeface="Courier New"/>
              </a:rPr>
              <a:t>MCU </a:t>
            </a:r>
            <a:r>
              <a:rPr lang="en" sz="400">
                <a:solidFill>
                  <a:srgbClr val="FFFFFF"/>
                </a:solidFill>
                <a:latin typeface="Courier New"/>
                <a:ea typeface="Courier New"/>
                <a:cs typeface="Courier New"/>
                <a:sym typeface="Courier New"/>
              </a:rPr>
              <a:t>Chris centre framed right through.</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2: </a:t>
            </a:r>
            <a:r>
              <a:rPr b="1" lang="en" sz="400">
                <a:solidFill>
                  <a:srgbClr val="FFFFFF"/>
                </a:solidFill>
                <a:latin typeface="Courier New"/>
                <a:ea typeface="Courier New"/>
                <a:cs typeface="Courier New"/>
                <a:sym typeface="Courier New"/>
              </a:rPr>
              <a:t>MCU</a:t>
            </a:r>
            <a:r>
              <a:rPr lang="en" sz="400">
                <a:solidFill>
                  <a:srgbClr val="FFFFFF"/>
                </a:solidFill>
                <a:latin typeface="Courier New"/>
                <a:ea typeface="Courier New"/>
                <a:cs typeface="Courier New"/>
                <a:sym typeface="Courier New"/>
              </a:rPr>
              <a:t> tracking Chris as he picks up the headphones.</a:t>
            </a:r>
            <a:endParaRPr sz="400">
              <a:solidFill>
                <a:srgbClr val="FFFFFF"/>
              </a:solidFill>
              <a:latin typeface="Courier New"/>
              <a:ea typeface="Courier New"/>
              <a:cs typeface="Courier New"/>
              <a:sym typeface="Courier New"/>
            </a:endParaRPr>
          </a:p>
          <a:p>
            <a:pPr indent="45720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3:</a:t>
            </a:r>
            <a:r>
              <a:rPr b="1" lang="en" sz="400">
                <a:solidFill>
                  <a:srgbClr val="FFFFFF"/>
                </a:solidFill>
                <a:latin typeface="Courier New"/>
                <a:ea typeface="Courier New"/>
                <a:cs typeface="Courier New"/>
                <a:sym typeface="Courier New"/>
              </a:rPr>
              <a:t> MCU</a:t>
            </a:r>
            <a:r>
              <a:rPr lang="en" sz="400">
                <a:solidFill>
                  <a:srgbClr val="FFFFFF"/>
                </a:solidFill>
                <a:latin typeface="Courier New"/>
                <a:ea typeface="Courier New"/>
                <a:cs typeface="Courier New"/>
                <a:sym typeface="Courier New"/>
              </a:rPr>
              <a:t> to </a:t>
            </a:r>
            <a:r>
              <a:rPr b="1" lang="en" sz="400">
                <a:solidFill>
                  <a:srgbClr val="FFFFFF"/>
                </a:solidFill>
                <a:latin typeface="Courier New"/>
                <a:ea typeface="Courier New"/>
                <a:cs typeface="Courier New"/>
                <a:sym typeface="Courier New"/>
              </a:rPr>
              <a:t>ECU</a:t>
            </a:r>
            <a:r>
              <a:rPr lang="en" sz="400">
                <a:solidFill>
                  <a:srgbClr val="FFFFFF"/>
                </a:solidFill>
                <a:latin typeface="Courier New"/>
                <a:ea typeface="Courier New"/>
                <a:cs typeface="Courier New"/>
                <a:sym typeface="Courier New"/>
              </a:rPr>
              <a:t> as Chris stands out of his seat.</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i="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i="1" lang="en" sz="400">
                <a:solidFill>
                  <a:srgbClr val="FFFFFF"/>
                </a:solidFill>
                <a:latin typeface="Courier New"/>
                <a:ea typeface="Courier New"/>
                <a:cs typeface="Courier New"/>
                <a:sym typeface="Courier New"/>
              </a:rPr>
              <a:t>Sc 2. Interior Warehouse Night.</a:t>
            </a:r>
            <a:r>
              <a:rPr lang="en" sz="400">
                <a:solidFill>
                  <a:srgbClr val="FFFFFF"/>
                </a:solidFill>
                <a:latin typeface="Courier New"/>
                <a:ea typeface="Courier New"/>
                <a:cs typeface="Courier New"/>
                <a:sym typeface="Courier New"/>
              </a:rPr>
              <a:t>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1: </a:t>
            </a:r>
            <a:r>
              <a:rPr b="1" lang="en" sz="400">
                <a:solidFill>
                  <a:srgbClr val="FFFFFF"/>
                </a:solidFill>
                <a:latin typeface="Courier New"/>
                <a:ea typeface="Courier New"/>
                <a:cs typeface="Courier New"/>
                <a:sym typeface="Courier New"/>
              </a:rPr>
              <a:t>MCU</a:t>
            </a:r>
            <a:r>
              <a:rPr lang="en" sz="400">
                <a:solidFill>
                  <a:srgbClr val="FFFFFF"/>
                </a:solidFill>
                <a:latin typeface="Courier New"/>
                <a:ea typeface="Courier New"/>
                <a:cs typeface="Courier New"/>
                <a:sym typeface="Courier New"/>
              </a:rPr>
              <a:t> tracking Chris punching boxing bag.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i="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i="1" lang="en" sz="400">
                <a:solidFill>
                  <a:srgbClr val="FFFFFF"/>
                </a:solidFill>
                <a:latin typeface="Courier New"/>
                <a:ea typeface="Courier New"/>
                <a:cs typeface="Courier New"/>
                <a:sym typeface="Courier New"/>
              </a:rPr>
              <a:t>Sc 3. Exterior Park Night</a:t>
            </a:r>
            <a:r>
              <a:rPr lang="en" sz="400">
                <a:solidFill>
                  <a:srgbClr val="FFFFFF"/>
                </a:solidFill>
                <a:latin typeface="Courier New"/>
                <a:ea typeface="Courier New"/>
                <a:cs typeface="Courier New"/>
                <a:sym typeface="Courier New"/>
              </a:rPr>
              <a:t>.</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1: </a:t>
            </a:r>
            <a:r>
              <a:rPr b="1" lang="en" sz="400">
                <a:solidFill>
                  <a:srgbClr val="FFFFFF"/>
                </a:solidFill>
                <a:latin typeface="Courier New"/>
                <a:ea typeface="Courier New"/>
                <a:cs typeface="Courier New"/>
                <a:sym typeface="Courier New"/>
              </a:rPr>
              <a:t>MCU</a:t>
            </a:r>
            <a:r>
              <a:rPr lang="en" sz="400">
                <a:solidFill>
                  <a:srgbClr val="FFFFFF"/>
                </a:solidFill>
                <a:latin typeface="Courier New"/>
                <a:ea typeface="Courier New"/>
                <a:cs typeface="Courier New"/>
                <a:sym typeface="Courier New"/>
              </a:rPr>
              <a:t> tracking Chris’ legs in the same motion as the tracked punch.</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2: </a:t>
            </a:r>
            <a:r>
              <a:rPr b="1" lang="en" sz="400">
                <a:solidFill>
                  <a:srgbClr val="FFFFFF"/>
                </a:solidFill>
                <a:latin typeface="Courier New"/>
                <a:ea typeface="Courier New"/>
                <a:cs typeface="Courier New"/>
                <a:sym typeface="Courier New"/>
              </a:rPr>
              <a:t>Wide</a:t>
            </a:r>
            <a:r>
              <a:rPr lang="en" sz="400">
                <a:solidFill>
                  <a:srgbClr val="FFFFFF"/>
                </a:solidFill>
                <a:latin typeface="Courier New"/>
                <a:ea typeface="Courier New"/>
                <a:cs typeface="Courier New"/>
                <a:sym typeface="Courier New"/>
              </a:rPr>
              <a:t> Chris running in a local stadium in front of rows of empty seats.</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3: </a:t>
            </a:r>
            <a:r>
              <a:rPr b="1" lang="en" sz="400">
                <a:solidFill>
                  <a:srgbClr val="FFFFFF"/>
                </a:solidFill>
                <a:latin typeface="Courier New"/>
                <a:ea typeface="Courier New"/>
                <a:cs typeface="Courier New"/>
                <a:sym typeface="Courier New"/>
              </a:rPr>
              <a:t>Wide </a:t>
            </a:r>
            <a:r>
              <a:rPr lang="en" sz="400">
                <a:solidFill>
                  <a:srgbClr val="FFFFFF"/>
                </a:solidFill>
                <a:latin typeface="Courier New"/>
                <a:ea typeface="Courier New"/>
                <a:cs typeface="Courier New"/>
                <a:sym typeface="Courier New"/>
              </a:rPr>
              <a:t>to </a:t>
            </a:r>
            <a:r>
              <a:rPr b="1" lang="en" sz="400">
                <a:solidFill>
                  <a:srgbClr val="FFFFFF"/>
                </a:solidFill>
                <a:latin typeface="Courier New"/>
                <a:ea typeface="Courier New"/>
                <a:cs typeface="Courier New"/>
                <a:sym typeface="Courier New"/>
              </a:rPr>
              <a:t>ECU</a:t>
            </a:r>
            <a:r>
              <a:rPr lang="en" sz="400">
                <a:solidFill>
                  <a:srgbClr val="FFFFFF"/>
                </a:solidFill>
                <a:latin typeface="Courier New"/>
                <a:ea typeface="Courier New"/>
                <a:cs typeface="Courier New"/>
                <a:sym typeface="Courier New"/>
              </a:rPr>
              <a:t> close in on Chris right through.</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i="1"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i="1" lang="en" sz="400">
                <a:solidFill>
                  <a:srgbClr val="FFFFFF"/>
                </a:solidFill>
                <a:latin typeface="Courier New"/>
                <a:ea typeface="Courier New"/>
                <a:cs typeface="Courier New"/>
                <a:sym typeface="Courier New"/>
              </a:rPr>
              <a:t>Sc 4. Green Screen Studio Night</a:t>
            </a:r>
            <a:r>
              <a:rPr lang="en" sz="400">
                <a:solidFill>
                  <a:srgbClr val="FFFFFF"/>
                </a:solidFill>
                <a:latin typeface="Courier New"/>
                <a:ea typeface="Courier New"/>
                <a:cs typeface="Courier New"/>
                <a:sym typeface="Courier New"/>
              </a:rPr>
              <a:t>.</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1: </a:t>
            </a:r>
            <a:r>
              <a:rPr b="1" lang="en" sz="400">
                <a:solidFill>
                  <a:srgbClr val="FFFFFF"/>
                </a:solidFill>
                <a:latin typeface="Courier New"/>
                <a:ea typeface="Courier New"/>
                <a:cs typeface="Courier New"/>
                <a:sym typeface="Courier New"/>
              </a:rPr>
              <a:t>ECU</a:t>
            </a:r>
            <a:r>
              <a:rPr lang="en" sz="400">
                <a:solidFill>
                  <a:srgbClr val="FFFFFF"/>
                </a:solidFill>
                <a:latin typeface="Courier New"/>
                <a:ea typeface="Courier New"/>
                <a:cs typeface="Courier New"/>
                <a:sym typeface="Courier New"/>
              </a:rPr>
              <a:t> to </a:t>
            </a:r>
            <a:r>
              <a:rPr b="1" lang="en" sz="400">
                <a:solidFill>
                  <a:srgbClr val="FFFFFF"/>
                </a:solidFill>
                <a:latin typeface="Courier New"/>
                <a:ea typeface="Courier New"/>
                <a:cs typeface="Courier New"/>
                <a:sym typeface="Courier New"/>
              </a:rPr>
              <a:t>MCU</a:t>
            </a:r>
            <a:r>
              <a:rPr lang="en" sz="400">
                <a:solidFill>
                  <a:srgbClr val="FFFFFF"/>
                </a:solidFill>
                <a:latin typeface="Courier New"/>
                <a:ea typeface="Courier New"/>
                <a:cs typeface="Courier New"/>
                <a:sym typeface="Courier New"/>
              </a:rPr>
              <a:t> Chris breathing heavily.</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2:</a:t>
            </a:r>
            <a:r>
              <a:rPr b="1" lang="en" sz="400">
                <a:solidFill>
                  <a:srgbClr val="FFFFFF"/>
                </a:solidFill>
                <a:latin typeface="Courier New"/>
                <a:ea typeface="Courier New"/>
                <a:cs typeface="Courier New"/>
                <a:sym typeface="Courier New"/>
              </a:rPr>
              <a:t> MCU</a:t>
            </a:r>
            <a:r>
              <a:rPr lang="en" sz="400">
                <a:solidFill>
                  <a:srgbClr val="FFFFFF"/>
                </a:solidFill>
                <a:latin typeface="Courier New"/>
                <a:ea typeface="Courier New"/>
                <a:cs typeface="Courier New"/>
                <a:sym typeface="Courier New"/>
              </a:rPr>
              <a:t> to Wide dolly movement.</a:t>
            </a:r>
            <a:endParaRPr sz="400">
              <a:solidFill>
                <a:srgbClr val="FFFFFF"/>
              </a:solidFill>
              <a:latin typeface="Courier New"/>
              <a:ea typeface="Courier New"/>
              <a:cs typeface="Courier New"/>
              <a:sym typeface="Courier New"/>
            </a:endParaRPr>
          </a:p>
          <a:p>
            <a:pPr indent="45720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3: </a:t>
            </a:r>
            <a:r>
              <a:rPr b="1" lang="en" sz="400">
                <a:solidFill>
                  <a:srgbClr val="FFFFFF"/>
                </a:solidFill>
                <a:latin typeface="Courier New"/>
                <a:ea typeface="Courier New"/>
                <a:cs typeface="Courier New"/>
                <a:sym typeface="Courier New"/>
              </a:rPr>
              <a:t>Wide panorama </a:t>
            </a:r>
            <a:r>
              <a:rPr lang="en" sz="400">
                <a:solidFill>
                  <a:srgbClr val="FFFFFF"/>
                </a:solidFill>
                <a:latin typeface="Courier New"/>
                <a:ea typeface="Courier New"/>
                <a:cs typeface="Courier New"/>
                <a:sym typeface="Courier New"/>
              </a:rPr>
              <a:t>180 degrees to reveal film set.</a:t>
            </a:r>
            <a:endParaRPr sz="400">
              <a:solidFill>
                <a:srgbClr val="FFFFFF"/>
              </a:solidFill>
              <a:latin typeface="Courier New"/>
              <a:ea typeface="Courier New"/>
              <a:cs typeface="Courier New"/>
              <a:sym typeface="Courier New"/>
            </a:endParaRPr>
          </a:p>
          <a:p>
            <a:pPr indent="457200" lvl="0" marL="0" rtl="0" algn="l">
              <a:lnSpc>
                <a:spcPct val="115000"/>
              </a:lnSpc>
              <a:spcBef>
                <a:spcPts val="0"/>
              </a:spcBef>
              <a:spcAft>
                <a:spcPts val="0"/>
              </a:spcAft>
              <a:buNone/>
            </a:pPr>
            <a:r>
              <a:t/>
            </a:r>
            <a:endParaRPr sz="400">
              <a:solidFill>
                <a:srgbClr val="FFFFFF"/>
              </a:solidFill>
              <a:latin typeface="Courier New"/>
              <a:ea typeface="Courier New"/>
              <a:cs typeface="Courier New"/>
              <a:sym typeface="Courier New"/>
            </a:endParaRPr>
          </a:p>
          <a:p>
            <a:pPr indent="0" lvl="0" marL="0" rtl="0" algn="l">
              <a:lnSpc>
                <a:spcPct val="115000"/>
              </a:lnSpc>
              <a:spcBef>
                <a:spcPts val="0"/>
              </a:spcBef>
              <a:spcAft>
                <a:spcPts val="0"/>
              </a:spcAft>
              <a:buNone/>
            </a:pPr>
            <a:r>
              <a:rPr lang="en" sz="400">
                <a:solidFill>
                  <a:srgbClr val="FFFFFF"/>
                </a:solidFill>
                <a:latin typeface="Courier New"/>
                <a:ea typeface="Courier New"/>
                <a:cs typeface="Courier New"/>
                <a:sym typeface="Courier New"/>
              </a:rPr>
              <a:t>Shot 4:</a:t>
            </a:r>
            <a:r>
              <a:rPr b="1" lang="en" sz="400">
                <a:solidFill>
                  <a:srgbClr val="FFFFFF"/>
                </a:solidFill>
                <a:latin typeface="Courier New"/>
                <a:ea typeface="Courier New"/>
                <a:cs typeface="Courier New"/>
                <a:sym typeface="Courier New"/>
              </a:rPr>
              <a:t> Wide </a:t>
            </a:r>
            <a:r>
              <a:rPr lang="en" sz="400">
                <a:solidFill>
                  <a:srgbClr val="FFFFFF"/>
                </a:solidFill>
                <a:latin typeface="Courier New"/>
                <a:ea typeface="Courier New"/>
                <a:cs typeface="Courier New"/>
                <a:sym typeface="Courier New"/>
              </a:rPr>
              <a:t>to</a:t>
            </a:r>
            <a:r>
              <a:rPr b="1" lang="en" sz="400">
                <a:solidFill>
                  <a:srgbClr val="FFFFFF"/>
                </a:solidFill>
                <a:latin typeface="Courier New"/>
                <a:ea typeface="Courier New"/>
                <a:cs typeface="Courier New"/>
                <a:sym typeface="Courier New"/>
              </a:rPr>
              <a:t> MCU</a:t>
            </a:r>
            <a:r>
              <a:rPr lang="en" sz="400">
                <a:solidFill>
                  <a:srgbClr val="FFFFFF"/>
                </a:solidFill>
                <a:latin typeface="Courier New"/>
                <a:ea typeface="Courier New"/>
                <a:cs typeface="Courier New"/>
                <a:sym typeface="Courier New"/>
              </a:rPr>
              <a:t> close in on director and headphones.</a:t>
            </a:r>
            <a:endParaRPr sz="400">
              <a:solidFill>
                <a:srgbClr val="FFFFFF"/>
              </a:solidFill>
              <a:latin typeface="Courier New"/>
              <a:ea typeface="Courier New"/>
              <a:cs typeface="Courier New"/>
              <a:sym typeface="Courier New"/>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3" name="Shape 103"/>
        <p:cNvGrpSpPr/>
        <p:nvPr/>
      </p:nvGrpSpPr>
      <p:grpSpPr>
        <a:xfrm>
          <a:off x="0" y="0"/>
          <a:ext cx="0" cy="0"/>
          <a:chOff x="0" y="0"/>
          <a:chExt cx="0" cy="0"/>
        </a:xfrm>
      </p:grpSpPr>
      <p:sp>
        <p:nvSpPr>
          <p:cNvPr id="104" name="Google Shape;104;p20"/>
          <p:cNvSpPr txBox="1"/>
          <p:nvPr>
            <p:ph type="ctrTitle"/>
          </p:nvPr>
        </p:nvSpPr>
        <p:spPr>
          <a:xfrm>
            <a:off x="278158" y="-81792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FFFFFF"/>
                </a:solidFill>
                <a:latin typeface="Helvetica Neue"/>
                <a:ea typeface="Helvetica Neue"/>
                <a:cs typeface="Helvetica Neue"/>
                <a:sym typeface="Helvetica Neue"/>
              </a:rPr>
              <a:t>PREVIZ NO.1</a:t>
            </a:r>
            <a:endParaRPr b="1">
              <a:solidFill>
                <a:srgbClr val="FFFFFF"/>
              </a:solidFill>
              <a:latin typeface="Helvetica Neue"/>
              <a:ea typeface="Helvetica Neue"/>
              <a:cs typeface="Helvetica Neue"/>
              <a:sym typeface="Helvetica Neue"/>
            </a:endParaRPr>
          </a:p>
        </p:txBody>
      </p:sp>
      <p:pic>
        <p:nvPicPr>
          <p:cNvPr id="105" name="Google Shape;105;p20" title="PREVIZ #1 add.mp4">
            <a:hlinkClick r:id="rId3"/>
          </p:cNvPr>
          <p:cNvPicPr preferRelativeResize="0"/>
          <p:nvPr/>
        </p:nvPicPr>
        <p:blipFill>
          <a:blip r:embed="rId4">
            <a:alphaModFix/>
          </a:blip>
          <a:stretch>
            <a:fillRect/>
          </a:stretch>
        </p:blipFill>
        <p:spPr>
          <a:xfrm>
            <a:off x="1342638" y="1258300"/>
            <a:ext cx="6458726" cy="3633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9" name="Shape 109"/>
        <p:cNvGrpSpPr/>
        <p:nvPr/>
      </p:nvGrpSpPr>
      <p:grpSpPr>
        <a:xfrm>
          <a:off x="0" y="0"/>
          <a:ext cx="0" cy="0"/>
          <a:chOff x="0" y="0"/>
          <a:chExt cx="0" cy="0"/>
        </a:xfrm>
      </p:grpSpPr>
      <p:sp>
        <p:nvSpPr>
          <p:cNvPr id="110" name="Google Shape;110;p21"/>
          <p:cNvSpPr txBox="1"/>
          <p:nvPr>
            <p:ph type="ctrTitle"/>
          </p:nvPr>
        </p:nvSpPr>
        <p:spPr>
          <a:xfrm>
            <a:off x="311700" y="436850"/>
            <a:ext cx="8520600" cy="97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Clr>
                <a:schemeClr val="dk1"/>
              </a:buClr>
              <a:buSzPts val="990"/>
              <a:buFont typeface="Arial"/>
              <a:buNone/>
            </a:pPr>
            <a:r>
              <a:rPr b="1" lang="en">
                <a:solidFill>
                  <a:srgbClr val="FFFFFF"/>
                </a:solidFill>
                <a:latin typeface="Helvetica Neue"/>
                <a:ea typeface="Helvetica Neue"/>
                <a:cs typeface="Helvetica Neue"/>
                <a:sym typeface="Helvetica Neue"/>
              </a:rPr>
              <a:t>ART DIRECTION</a:t>
            </a:r>
            <a:endParaRPr b="1">
              <a:solidFill>
                <a:srgbClr val="FFFFFF"/>
              </a:solidFill>
              <a:latin typeface="Helvetica Neue"/>
              <a:ea typeface="Helvetica Neue"/>
              <a:cs typeface="Helvetica Neue"/>
              <a:sym typeface="Helvetica Neue"/>
            </a:endParaRPr>
          </a:p>
        </p:txBody>
      </p:sp>
      <p:pic>
        <p:nvPicPr>
          <p:cNvPr id="111" name="Google Shape;111;p21"/>
          <p:cNvPicPr preferRelativeResize="0"/>
          <p:nvPr/>
        </p:nvPicPr>
        <p:blipFill>
          <a:blip r:embed="rId3">
            <a:alphaModFix/>
          </a:blip>
          <a:stretch>
            <a:fillRect/>
          </a:stretch>
        </p:blipFill>
        <p:spPr>
          <a:xfrm>
            <a:off x="147275" y="1463950"/>
            <a:ext cx="3508750" cy="2467175"/>
          </a:xfrm>
          <a:prstGeom prst="rect">
            <a:avLst/>
          </a:prstGeom>
          <a:noFill/>
          <a:ln>
            <a:noFill/>
          </a:ln>
        </p:spPr>
      </p:pic>
      <p:pic>
        <p:nvPicPr>
          <p:cNvPr id="112" name="Google Shape;112;p21"/>
          <p:cNvPicPr preferRelativeResize="0"/>
          <p:nvPr/>
        </p:nvPicPr>
        <p:blipFill>
          <a:blip r:embed="rId4">
            <a:alphaModFix/>
          </a:blip>
          <a:stretch>
            <a:fillRect/>
          </a:stretch>
        </p:blipFill>
        <p:spPr>
          <a:xfrm>
            <a:off x="3764150" y="1463950"/>
            <a:ext cx="3289550" cy="2467175"/>
          </a:xfrm>
          <a:prstGeom prst="rect">
            <a:avLst/>
          </a:prstGeom>
          <a:noFill/>
          <a:ln>
            <a:noFill/>
          </a:ln>
        </p:spPr>
      </p:pic>
      <p:pic>
        <p:nvPicPr>
          <p:cNvPr id="113" name="Google Shape;113;p21"/>
          <p:cNvPicPr preferRelativeResize="0"/>
          <p:nvPr/>
        </p:nvPicPr>
        <p:blipFill>
          <a:blip r:embed="rId5">
            <a:alphaModFix/>
          </a:blip>
          <a:stretch>
            <a:fillRect/>
          </a:stretch>
        </p:blipFill>
        <p:spPr>
          <a:xfrm>
            <a:off x="7161825" y="1463950"/>
            <a:ext cx="1778625" cy="2467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